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63" r:id="rId2"/>
    <p:sldId id="356" r:id="rId3"/>
    <p:sldId id="357" r:id="rId4"/>
    <p:sldId id="358" r:id="rId5"/>
    <p:sldId id="359" r:id="rId6"/>
    <p:sldId id="360" r:id="rId7"/>
    <p:sldId id="364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78" r:id="rId16"/>
    <p:sldId id="365" r:id="rId17"/>
    <p:sldId id="347" r:id="rId18"/>
    <p:sldId id="344" r:id="rId19"/>
    <p:sldId id="345" r:id="rId20"/>
    <p:sldId id="368" r:id="rId21"/>
    <p:sldId id="370" r:id="rId22"/>
    <p:sldId id="369" r:id="rId23"/>
    <p:sldId id="367" r:id="rId24"/>
    <p:sldId id="264" r:id="rId25"/>
    <p:sldId id="260" r:id="rId26"/>
    <p:sldId id="267" r:id="rId27"/>
    <p:sldId id="263" r:id="rId28"/>
    <p:sldId id="293" r:id="rId29"/>
    <p:sldId id="294" r:id="rId30"/>
    <p:sldId id="328" r:id="rId31"/>
    <p:sldId id="329" r:id="rId32"/>
    <p:sldId id="306" r:id="rId33"/>
    <p:sldId id="265" r:id="rId34"/>
    <p:sldId id="312" r:id="rId35"/>
    <p:sldId id="310" r:id="rId36"/>
    <p:sldId id="311" r:id="rId37"/>
    <p:sldId id="313" r:id="rId38"/>
    <p:sldId id="309" r:id="rId39"/>
    <p:sldId id="314" r:id="rId40"/>
    <p:sldId id="315" r:id="rId41"/>
    <p:sldId id="316" r:id="rId42"/>
    <p:sldId id="317" r:id="rId43"/>
    <p:sldId id="319" r:id="rId44"/>
    <p:sldId id="318" r:id="rId45"/>
    <p:sldId id="320" r:id="rId46"/>
    <p:sldId id="321" r:id="rId47"/>
    <p:sldId id="322" r:id="rId48"/>
    <p:sldId id="308" r:id="rId49"/>
    <p:sldId id="323" r:id="rId50"/>
    <p:sldId id="324" r:id="rId51"/>
    <p:sldId id="304" r:id="rId52"/>
    <p:sldId id="301" r:id="rId53"/>
    <p:sldId id="302" r:id="rId54"/>
    <p:sldId id="303" r:id="rId55"/>
    <p:sldId id="325" r:id="rId56"/>
    <p:sldId id="332" r:id="rId57"/>
    <p:sldId id="371" r:id="rId58"/>
    <p:sldId id="330" r:id="rId59"/>
    <p:sldId id="331" r:id="rId60"/>
    <p:sldId id="333" r:id="rId61"/>
    <p:sldId id="274" r:id="rId62"/>
    <p:sldId id="275" r:id="rId63"/>
    <p:sldId id="300" r:id="rId64"/>
    <p:sldId id="279" r:id="rId65"/>
    <p:sldId id="278" r:id="rId66"/>
    <p:sldId id="276" r:id="rId67"/>
    <p:sldId id="334" r:id="rId68"/>
    <p:sldId id="257" r:id="rId69"/>
    <p:sldId id="258" r:id="rId70"/>
    <p:sldId id="299" r:id="rId71"/>
    <p:sldId id="380" r:id="rId72"/>
    <p:sldId id="296" r:id="rId73"/>
    <p:sldId id="377" r:id="rId74"/>
    <p:sldId id="307" r:id="rId75"/>
    <p:sldId id="273" r:id="rId76"/>
    <p:sldId id="372" r:id="rId77"/>
    <p:sldId id="375" r:id="rId78"/>
    <p:sldId id="374" r:id="rId79"/>
    <p:sldId id="376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86" autoAdjust="0"/>
  </p:normalViewPr>
  <p:slideViewPr>
    <p:cSldViewPr>
      <p:cViewPr varScale="1">
        <p:scale>
          <a:sx n="97" d="100"/>
          <a:sy n="97" d="100"/>
        </p:scale>
        <p:origin x="-131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32FBC-ED10-4851-AF21-19C245F22568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2C6E7-2854-482A-BEAC-40A72071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79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4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1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5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6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2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4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2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15BEB-107C-42A7-984D-048F925A8A4B}" type="datetimeFigureOut">
              <a:rPr lang="en-US" smtClean="0"/>
              <a:t>6/26/2013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69A4B-0867-4D62-9762-F87B4707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ypuzzle.org/sliding" TargetMode="Externa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rochester.edu/~kautz/Mazes/search/applet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ybUFnY7Y8w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Treasure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AutoShape 2" descr="http://i.stack.imgur.com/bYvO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://www.fabsharford.com/wp-content/uploads/2013/01/nostalgia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7" y="1143000"/>
            <a:ext cx="8636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47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51048" y="2819400"/>
            <a:ext cx="7002352" cy="1981200"/>
            <a:chOff x="1151048" y="1219200"/>
            <a:chExt cx="7002352" cy="1981200"/>
          </a:xfrm>
        </p:grpSpPr>
        <p:sp>
          <p:nvSpPr>
            <p:cNvPr id="7" name="Rounded Rectangle 6"/>
            <p:cNvSpPr/>
            <p:nvPr/>
          </p:nvSpPr>
          <p:spPr>
            <a:xfrm>
              <a:off x="1151048" y="1219200"/>
              <a:ext cx="7002352" cy="1981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72441" y="1405086"/>
              <a:ext cx="2159566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 New" pitchFamily="49" charset="0"/>
                  <a:cs typeface="Courier New" pitchFamily="49" charset="0"/>
                </a:rPr>
                <a:t>ATTATCCA</a:t>
              </a:r>
              <a:endParaRPr lang="en-US" sz="3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3648641" y="1447800"/>
              <a:ext cx="237559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49010" y="2218461"/>
              <a:ext cx="2406428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 New" pitchFamily="49" charset="0"/>
                  <a:cs typeface="Courier New" pitchFamily="49" charset="0"/>
                </a:rPr>
                <a:t>TTGCATGCA</a:t>
              </a:r>
              <a:endParaRPr lang="en-US" sz="3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29861" y="2282248"/>
              <a:ext cx="237559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352800" y="1905000"/>
            <a:ext cx="2262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Start State: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192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151048" y="1219200"/>
            <a:ext cx="7002352" cy="1981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2441" y="1405086"/>
            <a:ext cx="215956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ATTATCCA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648641" y="1447800"/>
            <a:ext cx="23755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9010" y="2218461"/>
            <a:ext cx="240642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TTGCATGCA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29861" y="2282248"/>
            <a:ext cx="23755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68742" y="34290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Actions: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400" y="4191000"/>
            <a:ext cx="4725653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600" dirty="0" smtClean="0"/>
              <a:t>Put a gap </a:t>
            </a:r>
            <a:r>
              <a:rPr lang="en-US" sz="2600" dirty="0" err="1" smtClean="0"/>
              <a:t>infront</a:t>
            </a:r>
            <a:r>
              <a:rPr lang="en-US" sz="2600" dirty="0" smtClean="0"/>
              <a:t> of the 1</a:t>
            </a:r>
            <a:r>
              <a:rPr lang="en-US" sz="2600" baseline="30000" dirty="0" smtClean="0"/>
              <a:t>st</a:t>
            </a:r>
            <a:r>
              <a:rPr lang="en-US" sz="2600" dirty="0" smtClean="0"/>
              <a:t> cursor</a:t>
            </a:r>
            <a:endParaRPr lang="en-US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533400" y="4917757"/>
            <a:ext cx="4725653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Put a gap </a:t>
            </a:r>
            <a:r>
              <a:rPr lang="en-US" sz="2600" dirty="0" err="1" smtClean="0"/>
              <a:t>infront</a:t>
            </a:r>
            <a:r>
              <a:rPr lang="en-US" sz="2600" dirty="0" smtClean="0"/>
              <a:t> of the 2</a:t>
            </a:r>
            <a:r>
              <a:rPr lang="en-US" sz="2600" baseline="30000" dirty="0" smtClean="0"/>
              <a:t>nd</a:t>
            </a:r>
            <a:r>
              <a:rPr lang="en-US" sz="2600" dirty="0" smtClean="0"/>
              <a:t> cursor</a:t>
            </a:r>
            <a:endParaRPr lang="en-US" sz="2600" dirty="0"/>
          </a:p>
        </p:txBody>
      </p:sp>
      <p:sp>
        <p:nvSpPr>
          <p:cNvPr id="21" name="TextBox 20"/>
          <p:cNvSpPr txBox="1"/>
          <p:nvPr/>
        </p:nvSpPr>
        <p:spPr>
          <a:xfrm>
            <a:off x="514541" y="5638800"/>
            <a:ext cx="4744512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Match the letters at the cursors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778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151048" y="1219200"/>
            <a:ext cx="7002352" cy="1981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2441" y="1405086"/>
            <a:ext cx="215956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ATTATCCA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648641" y="1447800"/>
            <a:ext cx="23755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9010" y="2218461"/>
            <a:ext cx="240642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TTGCATGCA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29861" y="2282248"/>
            <a:ext cx="23755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4191000"/>
            <a:ext cx="4725653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600" dirty="0" smtClean="0"/>
              <a:t>Put a gap </a:t>
            </a:r>
            <a:r>
              <a:rPr lang="en-US" sz="2600" dirty="0" err="1" smtClean="0"/>
              <a:t>infront</a:t>
            </a:r>
            <a:r>
              <a:rPr lang="en-US" sz="2600" dirty="0" smtClean="0"/>
              <a:t> of the 1</a:t>
            </a:r>
            <a:r>
              <a:rPr lang="en-US" sz="2600" baseline="30000" dirty="0" smtClean="0"/>
              <a:t>st</a:t>
            </a:r>
            <a:r>
              <a:rPr lang="en-US" sz="2600" dirty="0" smtClean="0"/>
              <a:t> cursor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33400" y="4917757"/>
            <a:ext cx="4725653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Put a gap </a:t>
            </a:r>
            <a:r>
              <a:rPr lang="en-US" sz="2600" dirty="0" err="1" smtClean="0"/>
              <a:t>infront</a:t>
            </a:r>
            <a:r>
              <a:rPr lang="en-US" sz="2600" dirty="0" smtClean="0"/>
              <a:t> of the 2</a:t>
            </a:r>
            <a:r>
              <a:rPr lang="en-US" sz="2600" baseline="30000" dirty="0" smtClean="0"/>
              <a:t>nd</a:t>
            </a:r>
            <a:r>
              <a:rPr lang="en-US" sz="2600" dirty="0" smtClean="0"/>
              <a:t> cursor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514541" y="5638800"/>
            <a:ext cx="4744512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Match the letters at the cursors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3840425" y="3429000"/>
            <a:ext cx="2321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Successors: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5394135" y="4184073"/>
            <a:ext cx="3597466" cy="4924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Advance 2</a:t>
            </a:r>
            <a:r>
              <a:rPr lang="en-US" sz="2600" baseline="30000" dirty="0" smtClean="0"/>
              <a:t>nd</a:t>
            </a:r>
            <a:r>
              <a:rPr lang="en-US" sz="2600" dirty="0" smtClean="0"/>
              <a:t> cursor</a:t>
            </a:r>
            <a:endParaRPr lang="en-US" sz="2600" dirty="0"/>
          </a:p>
        </p:txBody>
      </p:sp>
      <p:sp>
        <p:nvSpPr>
          <p:cNvPr id="15" name="TextBox 14"/>
          <p:cNvSpPr txBox="1"/>
          <p:nvPr/>
        </p:nvSpPr>
        <p:spPr>
          <a:xfrm>
            <a:off x="5394135" y="4897582"/>
            <a:ext cx="3597466" cy="4924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Advance </a:t>
            </a:r>
            <a:r>
              <a:rPr lang="en-US" sz="2600" dirty="0" smtClean="0"/>
              <a:t>1</a:t>
            </a:r>
            <a:r>
              <a:rPr lang="en-US" sz="2600" baseline="30000" dirty="0" smtClean="0"/>
              <a:t>st</a:t>
            </a:r>
            <a:r>
              <a:rPr lang="en-US" sz="2600" dirty="0" smtClean="0"/>
              <a:t> cursor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94136" y="5638800"/>
            <a:ext cx="3597466" cy="4924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Move both cursors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6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151048" y="1219200"/>
            <a:ext cx="7002352" cy="1981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2441" y="1405086"/>
            <a:ext cx="215956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ATTATCCA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648641" y="1447800"/>
            <a:ext cx="23755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9010" y="2218461"/>
            <a:ext cx="240642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TTGCATGCA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29861" y="2282248"/>
            <a:ext cx="23755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4191000"/>
            <a:ext cx="4725653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600" dirty="0" smtClean="0"/>
              <a:t>Put a gap </a:t>
            </a:r>
            <a:r>
              <a:rPr lang="en-US" sz="2600" dirty="0" err="1" smtClean="0"/>
              <a:t>infront</a:t>
            </a:r>
            <a:r>
              <a:rPr lang="en-US" sz="2600" dirty="0" smtClean="0"/>
              <a:t> of the 1</a:t>
            </a:r>
            <a:r>
              <a:rPr lang="en-US" sz="2600" baseline="30000" dirty="0" smtClean="0"/>
              <a:t>st</a:t>
            </a:r>
            <a:r>
              <a:rPr lang="en-US" sz="2600" dirty="0" smtClean="0"/>
              <a:t> cursor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33400" y="4917757"/>
            <a:ext cx="4725653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Put a gap </a:t>
            </a:r>
            <a:r>
              <a:rPr lang="en-US" sz="2600" dirty="0" err="1" smtClean="0"/>
              <a:t>infront</a:t>
            </a:r>
            <a:r>
              <a:rPr lang="en-US" sz="2600" dirty="0" smtClean="0"/>
              <a:t> of the 2</a:t>
            </a:r>
            <a:r>
              <a:rPr lang="en-US" sz="2600" baseline="30000" dirty="0" smtClean="0"/>
              <a:t>nd</a:t>
            </a:r>
            <a:r>
              <a:rPr lang="en-US" sz="2600" dirty="0" smtClean="0"/>
              <a:t> cursor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514541" y="5638800"/>
            <a:ext cx="4744512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Match the letters at the cursors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3840425" y="3429000"/>
            <a:ext cx="112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Cost: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5394135" y="4184073"/>
            <a:ext cx="3597466" cy="4924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2</a:t>
            </a:r>
            <a:endParaRPr lang="en-US" sz="2600" dirty="0"/>
          </a:p>
        </p:txBody>
      </p:sp>
      <p:sp>
        <p:nvSpPr>
          <p:cNvPr id="15" name="TextBox 14"/>
          <p:cNvSpPr txBox="1"/>
          <p:nvPr/>
        </p:nvSpPr>
        <p:spPr>
          <a:xfrm>
            <a:off x="5394135" y="4897582"/>
            <a:ext cx="3597466" cy="4924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2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94136" y="5638800"/>
            <a:ext cx="3597466" cy="4924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0 if match 1 if !match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581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600" y="1905000"/>
            <a:ext cx="201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Goal Test:</a:t>
            </a:r>
            <a:endParaRPr lang="en-US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1199077" y="2819400"/>
            <a:ext cx="6934200" cy="1981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39532" y="3072825"/>
            <a:ext cx="26532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ATT__ATCCA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9532" y="3886200"/>
            <a:ext cx="26532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_TTGCATGCA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638800" y="3136613"/>
            <a:ext cx="23755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599538" y="3949987"/>
            <a:ext cx="237559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228600"/>
            <a:ext cx="1133856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Did We Break BFS?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AutoShape 2" descr="http://www.wallsave.com/wallpapers/1920x1200/nightmare-before-christmas/883585/nightmare-before-christmas-cause-obviously-jacob-got-broken-right-883585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www.visualphotos.com/photo/2x3589074/men_race_athletes_at_the_starting_line_hands_det_412PCN0244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2027" y="-685800"/>
            <a:ext cx="11480464" cy="800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Starting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525000" cy="7086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13" y="762000"/>
            <a:ext cx="5810477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265" y="3810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CS221: More Intelligent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1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161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Uniformed Cost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 Star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Markov Decision Problems 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8050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161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Uniformed Cost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 Star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Markov Decision Problems 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41366" y="1269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6815818" cy="5845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Deterministic Search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19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4" descr="http://ankitadhikari.files.wordpress.com/2011/07/treasurepile_shot_hugest_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76200"/>
            <a:ext cx="15087600" cy="7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4400" y="28956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Hobby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80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81000" y="0"/>
            <a:ext cx="9829800" cy="7010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http://www.deviantart.com/download/17993102/Mechanical_Spider_Close_Up_by_Ven0mSeven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2286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Internet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90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-36945"/>
            <a:ext cx="103536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14400" y="28956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Internet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890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Treasure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Treasure Map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AutoShape 2" descr="http://i.stack.imgur.com/bYvO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219200"/>
            <a:ext cx="8153400" cy="548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5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Queue()</a:t>
            </a:r>
          </a:p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pop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3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Queue()</a:t>
            </a:r>
          </a:p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130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Queue()</a:t>
            </a:r>
          </a:p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509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2000" b="1" dirty="0" err="1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dirty="0" smtClean="0">
              <a:solidFill>
                <a:schemeClr val="accent4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0)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2000" b="1" dirty="0" err="1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20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nextState.getCostSoFar</a:t>
            </a:r>
            <a:r>
              <a:rPr lang="en-US" sz="20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dirty="0">
              <a:solidFill>
                <a:schemeClr val="accent4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UCS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98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UCS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66800" y="1600200"/>
            <a:ext cx="7315200" cy="1371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600" b="1" dirty="0" smtClean="0"/>
              <a:t>Proposition</a:t>
            </a:r>
            <a:r>
              <a:rPr lang="en-US" sz="3600" dirty="0" smtClean="0"/>
              <a:t>:  UCS terminates with an optimal path</a:t>
            </a:r>
            <a:endParaRPr lang="en-US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1606857" y="3657600"/>
            <a:ext cx="6096000" cy="1905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600" dirty="0" smtClean="0"/>
              <a:t>If there are no negative cost edges, path costs of expanded node monotonically increase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33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UCS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66800" y="1600200"/>
            <a:ext cx="7315200" cy="1371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600" b="1" dirty="0" smtClean="0"/>
              <a:t>Proposition</a:t>
            </a:r>
            <a:r>
              <a:rPr lang="en-US" sz="3600" dirty="0" smtClean="0"/>
              <a:t>:  UCS terminates with an optimal path</a:t>
            </a:r>
            <a:endParaRPr lang="en-US" sz="3600" dirty="0"/>
          </a:p>
        </p:txBody>
      </p:sp>
      <p:sp>
        <p:nvSpPr>
          <p:cNvPr id="3" name="Oval 2"/>
          <p:cNvSpPr/>
          <p:nvPr/>
        </p:nvSpPr>
        <p:spPr>
          <a:xfrm>
            <a:off x="1357244" y="3352800"/>
            <a:ext cx="5257800" cy="3124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89326" y="46101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386444" y="3520209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01781" y="4240768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7926" y="356414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54857" y="5454011"/>
            <a:ext cx="10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Explored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408218" y="3943927"/>
            <a:ext cx="2949611" cy="840509"/>
          </a:xfrm>
          <a:custGeom>
            <a:avLst/>
            <a:gdLst>
              <a:gd name="connsiteX0" fmla="*/ 0 w 2949611"/>
              <a:gd name="connsiteY0" fmla="*/ 840509 h 840509"/>
              <a:gd name="connsiteX1" fmla="*/ 138546 w 2949611"/>
              <a:gd name="connsiteY1" fmla="*/ 803564 h 840509"/>
              <a:gd name="connsiteX2" fmla="*/ 193964 w 2949611"/>
              <a:gd name="connsiteY2" fmla="*/ 794328 h 840509"/>
              <a:gd name="connsiteX3" fmla="*/ 314037 w 2949611"/>
              <a:gd name="connsiteY3" fmla="*/ 775855 h 840509"/>
              <a:gd name="connsiteX4" fmla="*/ 341746 w 2949611"/>
              <a:gd name="connsiteY4" fmla="*/ 766618 h 840509"/>
              <a:gd name="connsiteX5" fmla="*/ 471055 w 2949611"/>
              <a:gd name="connsiteY5" fmla="*/ 748146 h 840509"/>
              <a:gd name="connsiteX6" fmla="*/ 508000 w 2949611"/>
              <a:gd name="connsiteY6" fmla="*/ 738909 h 840509"/>
              <a:gd name="connsiteX7" fmla="*/ 535709 w 2949611"/>
              <a:gd name="connsiteY7" fmla="*/ 729673 h 840509"/>
              <a:gd name="connsiteX8" fmla="*/ 646546 w 2949611"/>
              <a:gd name="connsiteY8" fmla="*/ 711200 h 840509"/>
              <a:gd name="connsiteX9" fmla="*/ 720437 w 2949611"/>
              <a:gd name="connsiteY9" fmla="*/ 692728 h 840509"/>
              <a:gd name="connsiteX10" fmla="*/ 766618 w 2949611"/>
              <a:gd name="connsiteY10" fmla="*/ 683491 h 840509"/>
              <a:gd name="connsiteX11" fmla="*/ 840509 w 2949611"/>
              <a:gd name="connsiteY11" fmla="*/ 665018 h 840509"/>
              <a:gd name="connsiteX12" fmla="*/ 905164 w 2949611"/>
              <a:gd name="connsiteY12" fmla="*/ 655782 h 840509"/>
              <a:gd name="connsiteX13" fmla="*/ 997527 w 2949611"/>
              <a:gd name="connsiteY13" fmla="*/ 628073 h 840509"/>
              <a:gd name="connsiteX14" fmla="*/ 1034473 w 2949611"/>
              <a:gd name="connsiteY14" fmla="*/ 609600 h 840509"/>
              <a:gd name="connsiteX15" fmla="*/ 1089891 w 2949611"/>
              <a:gd name="connsiteY15" fmla="*/ 591128 h 840509"/>
              <a:gd name="connsiteX16" fmla="*/ 1145309 w 2949611"/>
              <a:gd name="connsiteY16" fmla="*/ 572655 h 840509"/>
              <a:gd name="connsiteX17" fmla="*/ 1173018 w 2949611"/>
              <a:gd name="connsiteY17" fmla="*/ 563418 h 840509"/>
              <a:gd name="connsiteX18" fmla="*/ 1200727 w 2949611"/>
              <a:gd name="connsiteY18" fmla="*/ 554182 h 840509"/>
              <a:gd name="connsiteX19" fmla="*/ 1274618 w 2949611"/>
              <a:gd name="connsiteY19" fmla="*/ 526473 h 840509"/>
              <a:gd name="connsiteX20" fmla="*/ 1330037 w 2949611"/>
              <a:gd name="connsiteY20" fmla="*/ 508000 h 840509"/>
              <a:gd name="connsiteX21" fmla="*/ 1357746 w 2949611"/>
              <a:gd name="connsiteY21" fmla="*/ 498764 h 840509"/>
              <a:gd name="connsiteX22" fmla="*/ 1440873 w 2949611"/>
              <a:gd name="connsiteY22" fmla="*/ 461818 h 840509"/>
              <a:gd name="connsiteX23" fmla="*/ 1468582 w 2949611"/>
              <a:gd name="connsiteY23" fmla="*/ 452582 h 840509"/>
              <a:gd name="connsiteX24" fmla="*/ 1533237 w 2949611"/>
              <a:gd name="connsiteY24" fmla="*/ 424873 h 840509"/>
              <a:gd name="connsiteX25" fmla="*/ 1588655 w 2949611"/>
              <a:gd name="connsiteY25" fmla="*/ 406400 h 840509"/>
              <a:gd name="connsiteX26" fmla="*/ 1671782 w 2949611"/>
              <a:gd name="connsiteY26" fmla="*/ 378691 h 840509"/>
              <a:gd name="connsiteX27" fmla="*/ 1727200 w 2949611"/>
              <a:gd name="connsiteY27" fmla="*/ 360218 h 840509"/>
              <a:gd name="connsiteX28" fmla="*/ 1754909 w 2949611"/>
              <a:gd name="connsiteY28" fmla="*/ 350982 h 840509"/>
              <a:gd name="connsiteX29" fmla="*/ 1791855 w 2949611"/>
              <a:gd name="connsiteY29" fmla="*/ 341746 h 840509"/>
              <a:gd name="connsiteX30" fmla="*/ 1838037 w 2949611"/>
              <a:gd name="connsiteY30" fmla="*/ 332509 h 840509"/>
              <a:gd name="connsiteX31" fmla="*/ 1902691 w 2949611"/>
              <a:gd name="connsiteY31" fmla="*/ 314037 h 840509"/>
              <a:gd name="connsiteX32" fmla="*/ 1995055 w 2949611"/>
              <a:gd name="connsiteY32" fmla="*/ 295564 h 840509"/>
              <a:gd name="connsiteX33" fmla="*/ 2032000 w 2949611"/>
              <a:gd name="connsiteY33" fmla="*/ 286328 h 840509"/>
              <a:gd name="connsiteX34" fmla="*/ 2142837 w 2949611"/>
              <a:gd name="connsiteY34" fmla="*/ 277091 h 840509"/>
              <a:gd name="connsiteX35" fmla="*/ 2207491 w 2949611"/>
              <a:gd name="connsiteY35" fmla="*/ 267855 h 840509"/>
              <a:gd name="connsiteX36" fmla="*/ 2309091 w 2949611"/>
              <a:gd name="connsiteY36" fmla="*/ 249382 h 840509"/>
              <a:gd name="connsiteX37" fmla="*/ 2346037 w 2949611"/>
              <a:gd name="connsiteY37" fmla="*/ 240146 h 840509"/>
              <a:gd name="connsiteX38" fmla="*/ 2410691 w 2949611"/>
              <a:gd name="connsiteY38" fmla="*/ 230909 h 840509"/>
              <a:gd name="connsiteX39" fmla="*/ 2466109 w 2949611"/>
              <a:gd name="connsiteY39" fmla="*/ 212437 h 840509"/>
              <a:gd name="connsiteX40" fmla="*/ 2512291 w 2949611"/>
              <a:gd name="connsiteY40" fmla="*/ 203200 h 840509"/>
              <a:gd name="connsiteX41" fmla="*/ 2595418 w 2949611"/>
              <a:gd name="connsiteY41" fmla="*/ 175491 h 840509"/>
              <a:gd name="connsiteX42" fmla="*/ 2650837 w 2949611"/>
              <a:gd name="connsiteY42" fmla="*/ 157018 h 840509"/>
              <a:gd name="connsiteX43" fmla="*/ 2678546 w 2949611"/>
              <a:gd name="connsiteY43" fmla="*/ 147782 h 840509"/>
              <a:gd name="connsiteX44" fmla="*/ 2706255 w 2949611"/>
              <a:gd name="connsiteY44" fmla="*/ 129309 h 840509"/>
              <a:gd name="connsiteX45" fmla="*/ 2761673 w 2949611"/>
              <a:gd name="connsiteY45" fmla="*/ 110837 h 840509"/>
              <a:gd name="connsiteX46" fmla="*/ 2817091 w 2949611"/>
              <a:gd name="connsiteY46" fmla="*/ 83128 h 840509"/>
              <a:gd name="connsiteX47" fmla="*/ 2872509 w 2949611"/>
              <a:gd name="connsiteY47" fmla="*/ 55418 h 840509"/>
              <a:gd name="connsiteX48" fmla="*/ 2890982 w 2949611"/>
              <a:gd name="connsiteY48" fmla="*/ 27709 h 840509"/>
              <a:gd name="connsiteX49" fmla="*/ 2890982 w 2949611"/>
              <a:gd name="connsiteY49" fmla="*/ 9237 h 840509"/>
              <a:gd name="connsiteX50" fmla="*/ 2752437 w 2949611"/>
              <a:gd name="connsiteY50" fmla="*/ 18473 h 840509"/>
              <a:gd name="connsiteX51" fmla="*/ 2863273 w 2949611"/>
              <a:gd name="connsiteY51" fmla="*/ 9237 h 840509"/>
              <a:gd name="connsiteX52" fmla="*/ 2900218 w 2949611"/>
              <a:gd name="connsiteY52" fmla="*/ 0 h 840509"/>
              <a:gd name="connsiteX53" fmla="*/ 2927927 w 2949611"/>
              <a:gd name="connsiteY53" fmla="*/ 9237 h 840509"/>
              <a:gd name="connsiteX54" fmla="*/ 2946400 w 2949611"/>
              <a:gd name="connsiteY54" fmla="*/ 203200 h 84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949611" h="840509">
                <a:moveTo>
                  <a:pt x="0" y="840509"/>
                </a:moveTo>
                <a:cubicBezTo>
                  <a:pt x="130151" y="814480"/>
                  <a:pt x="-76247" y="857261"/>
                  <a:pt x="138546" y="803564"/>
                </a:cubicBezTo>
                <a:cubicBezTo>
                  <a:pt x="156714" y="799022"/>
                  <a:pt x="175600" y="798001"/>
                  <a:pt x="193964" y="794328"/>
                </a:cubicBezTo>
                <a:cubicBezTo>
                  <a:pt x="293960" y="774328"/>
                  <a:pt x="139219" y="795278"/>
                  <a:pt x="314037" y="775855"/>
                </a:cubicBezTo>
                <a:cubicBezTo>
                  <a:pt x="323273" y="772776"/>
                  <a:pt x="332158" y="768310"/>
                  <a:pt x="341746" y="766618"/>
                </a:cubicBezTo>
                <a:cubicBezTo>
                  <a:pt x="384624" y="759051"/>
                  <a:pt x="428815" y="758707"/>
                  <a:pt x="471055" y="748146"/>
                </a:cubicBezTo>
                <a:cubicBezTo>
                  <a:pt x="483370" y="745067"/>
                  <a:pt x="495794" y="742396"/>
                  <a:pt x="508000" y="738909"/>
                </a:cubicBezTo>
                <a:cubicBezTo>
                  <a:pt x="517361" y="736234"/>
                  <a:pt x="526162" y="731582"/>
                  <a:pt x="535709" y="729673"/>
                </a:cubicBezTo>
                <a:cubicBezTo>
                  <a:pt x="572437" y="722327"/>
                  <a:pt x="610209" y="720284"/>
                  <a:pt x="646546" y="711200"/>
                </a:cubicBezTo>
                <a:cubicBezTo>
                  <a:pt x="671176" y="705043"/>
                  <a:pt x="695542" y="697707"/>
                  <a:pt x="720437" y="692728"/>
                </a:cubicBezTo>
                <a:cubicBezTo>
                  <a:pt x="735831" y="689649"/>
                  <a:pt x="751321" y="687021"/>
                  <a:pt x="766618" y="683491"/>
                </a:cubicBezTo>
                <a:cubicBezTo>
                  <a:pt x="791356" y="677782"/>
                  <a:pt x="815376" y="668608"/>
                  <a:pt x="840509" y="665018"/>
                </a:cubicBezTo>
                <a:lnTo>
                  <a:pt x="905164" y="655782"/>
                </a:lnTo>
                <a:cubicBezTo>
                  <a:pt x="972625" y="633295"/>
                  <a:pt x="941691" y="642032"/>
                  <a:pt x="997527" y="628073"/>
                </a:cubicBezTo>
                <a:cubicBezTo>
                  <a:pt x="1009842" y="621915"/>
                  <a:pt x="1021689" y="614714"/>
                  <a:pt x="1034473" y="609600"/>
                </a:cubicBezTo>
                <a:cubicBezTo>
                  <a:pt x="1052552" y="602368"/>
                  <a:pt x="1071418" y="597286"/>
                  <a:pt x="1089891" y="591128"/>
                </a:cubicBezTo>
                <a:lnTo>
                  <a:pt x="1145309" y="572655"/>
                </a:lnTo>
                <a:lnTo>
                  <a:pt x="1173018" y="563418"/>
                </a:lnTo>
                <a:lnTo>
                  <a:pt x="1200727" y="554182"/>
                </a:lnTo>
                <a:cubicBezTo>
                  <a:pt x="1248950" y="522034"/>
                  <a:pt x="1207015" y="544910"/>
                  <a:pt x="1274618" y="526473"/>
                </a:cubicBezTo>
                <a:cubicBezTo>
                  <a:pt x="1293404" y="521350"/>
                  <a:pt x="1311564" y="514158"/>
                  <a:pt x="1330037" y="508000"/>
                </a:cubicBezTo>
                <a:lnTo>
                  <a:pt x="1357746" y="498764"/>
                </a:lnTo>
                <a:cubicBezTo>
                  <a:pt x="1401656" y="469490"/>
                  <a:pt x="1374925" y="483801"/>
                  <a:pt x="1440873" y="461818"/>
                </a:cubicBezTo>
                <a:lnTo>
                  <a:pt x="1468582" y="452582"/>
                </a:lnTo>
                <a:cubicBezTo>
                  <a:pt x="1512544" y="423273"/>
                  <a:pt x="1479014" y="441140"/>
                  <a:pt x="1533237" y="424873"/>
                </a:cubicBezTo>
                <a:cubicBezTo>
                  <a:pt x="1551888" y="419278"/>
                  <a:pt x="1570182" y="412558"/>
                  <a:pt x="1588655" y="406400"/>
                </a:cubicBezTo>
                <a:lnTo>
                  <a:pt x="1671782" y="378691"/>
                </a:lnTo>
                <a:lnTo>
                  <a:pt x="1727200" y="360218"/>
                </a:lnTo>
                <a:cubicBezTo>
                  <a:pt x="1736436" y="357139"/>
                  <a:pt x="1745464" y="353343"/>
                  <a:pt x="1754909" y="350982"/>
                </a:cubicBezTo>
                <a:cubicBezTo>
                  <a:pt x="1767224" y="347903"/>
                  <a:pt x="1779463" y="344500"/>
                  <a:pt x="1791855" y="341746"/>
                </a:cubicBezTo>
                <a:cubicBezTo>
                  <a:pt x="1807180" y="338340"/>
                  <a:pt x="1822807" y="336317"/>
                  <a:pt x="1838037" y="332509"/>
                </a:cubicBezTo>
                <a:cubicBezTo>
                  <a:pt x="1934945" y="308282"/>
                  <a:pt x="1781778" y="339947"/>
                  <a:pt x="1902691" y="314037"/>
                </a:cubicBezTo>
                <a:cubicBezTo>
                  <a:pt x="1933392" y="307458"/>
                  <a:pt x="1964595" y="303179"/>
                  <a:pt x="1995055" y="295564"/>
                </a:cubicBezTo>
                <a:cubicBezTo>
                  <a:pt x="2007370" y="292485"/>
                  <a:pt x="2019404" y="287903"/>
                  <a:pt x="2032000" y="286328"/>
                </a:cubicBezTo>
                <a:cubicBezTo>
                  <a:pt x="2068787" y="281730"/>
                  <a:pt x="2105967" y="280972"/>
                  <a:pt x="2142837" y="277091"/>
                </a:cubicBezTo>
                <a:cubicBezTo>
                  <a:pt x="2164488" y="274812"/>
                  <a:pt x="2185974" y="271165"/>
                  <a:pt x="2207491" y="267855"/>
                </a:cubicBezTo>
                <a:cubicBezTo>
                  <a:pt x="2240061" y="262844"/>
                  <a:pt x="2276679" y="256584"/>
                  <a:pt x="2309091" y="249382"/>
                </a:cubicBezTo>
                <a:cubicBezTo>
                  <a:pt x="2321483" y="246628"/>
                  <a:pt x="2333547" y="242417"/>
                  <a:pt x="2346037" y="240146"/>
                </a:cubicBezTo>
                <a:cubicBezTo>
                  <a:pt x="2367456" y="236252"/>
                  <a:pt x="2389140" y="233988"/>
                  <a:pt x="2410691" y="230909"/>
                </a:cubicBezTo>
                <a:cubicBezTo>
                  <a:pt x="2429164" y="224752"/>
                  <a:pt x="2447015" y="216256"/>
                  <a:pt x="2466109" y="212437"/>
                </a:cubicBezTo>
                <a:cubicBezTo>
                  <a:pt x="2481503" y="209358"/>
                  <a:pt x="2497145" y="207331"/>
                  <a:pt x="2512291" y="203200"/>
                </a:cubicBezTo>
                <a:cubicBezTo>
                  <a:pt x="2512338" y="203187"/>
                  <a:pt x="2581541" y="180117"/>
                  <a:pt x="2595418" y="175491"/>
                </a:cubicBezTo>
                <a:lnTo>
                  <a:pt x="2650837" y="157018"/>
                </a:lnTo>
                <a:lnTo>
                  <a:pt x="2678546" y="147782"/>
                </a:lnTo>
                <a:cubicBezTo>
                  <a:pt x="2687782" y="141624"/>
                  <a:pt x="2696111" y="133817"/>
                  <a:pt x="2706255" y="129309"/>
                </a:cubicBezTo>
                <a:cubicBezTo>
                  <a:pt x="2724049" y="121401"/>
                  <a:pt x="2761673" y="110837"/>
                  <a:pt x="2761673" y="110837"/>
                </a:cubicBezTo>
                <a:cubicBezTo>
                  <a:pt x="2841084" y="57896"/>
                  <a:pt x="2740611" y="121368"/>
                  <a:pt x="2817091" y="83128"/>
                </a:cubicBezTo>
                <a:cubicBezTo>
                  <a:pt x="2888718" y="47314"/>
                  <a:pt x="2802855" y="78638"/>
                  <a:pt x="2872509" y="55418"/>
                </a:cubicBezTo>
                <a:cubicBezTo>
                  <a:pt x="2878667" y="46182"/>
                  <a:pt x="2882314" y="34644"/>
                  <a:pt x="2890982" y="27709"/>
                </a:cubicBezTo>
                <a:cubicBezTo>
                  <a:pt x="2912714" y="10323"/>
                  <a:pt x="2943140" y="26623"/>
                  <a:pt x="2890982" y="9237"/>
                </a:cubicBezTo>
                <a:cubicBezTo>
                  <a:pt x="2844800" y="12316"/>
                  <a:pt x="2798721" y="18473"/>
                  <a:pt x="2752437" y="18473"/>
                </a:cubicBezTo>
                <a:cubicBezTo>
                  <a:pt x="2715364" y="18473"/>
                  <a:pt x="2826486" y="13835"/>
                  <a:pt x="2863273" y="9237"/>
                </a:cubicBezTo>
                <a:cubicBezTo>
                  <a:pt x="2875869" y="7662"/>
                  <a:pt x="2887903" y="3079"/>
                  <a:pt x="2900218" y="0"/>
                </a:cubicBezTo>
                <a:cubicBezTo>
                  <a:pt x="2909454" y="3079"/>
                  <a:pt x="2922268" y="1314"/>
                  <a:pt x="2927927" y="9237"/>
                </a:cubicBezTo>
                <a:cubicBezTo>
                  <a:pt x="2961004" y="55545"/>
                  <a:pt x="2946400" y="170697"/>
                  <a:pt x="2946400" y="20320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27926" y="4448525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417455" y="4654493"/>
            <a:ext cx="3474224" cy="360852"/>
          </a:xfrm>
          <a:custGeom>
            <a:avLst/>
            <a:gdLst>
              <a:gd name="connsiteX0" fmla="*/ 0 w 3474224"/>
              <a:gd name="connsiteY0" fmla="*/ 185362 h 360852"/>
              <a:gd name="connsiteX1" fmla="*/ 46181 w 3474224"/>
              <a:gd name="connsiteY1" fmla="*/ 213071 h 360852"/>
              <a:gd name="connsiteX2" fmla="*/ 83127 w 3474224"/>
              <a:gd name="connsiteY2" fmla="*/ 231543 h 360852"/>
              <a:gd name="connsiteX3" fmla="*/ 138545 w 3474224"/>
              <a:gd name="connsiteY3" fmla="*/ 259252 h 360852"/>
              <a:gd name="connsiteX4" fmla="*/ 193963 w 3474224"/>
              <a:gd name="connsiteY4" fmla="*/ 286962 h 360852"/>
              <a:gd name="connsiteX5" fmla="*/ 221672 w 3474224"/>
              <a:gd name="connsiteY5" fmla="*/ 305434 h 360852"/>
              <a:gd name="connsiteX6" fmla="*/ 304800 w 3474224"/>
              <a:gd name="connsiteY6" fmla="*/ 333143 h 360852"/>
              <a:gd name="connsiteX7" fmla="*/ 332509 w 3474224"/>
              <a:gd name="connsiteY7" fmla="*/ 342380 h 360852"/>
              <a:gd name="connsiteX8" fmla="*/ 498763 w 3474224"/>
              <a:gd name="connsiteY8" fmla="*/ 360852 h 360852"/>
              <a:gd name="connsiteX9" fmla="*/ 877454 w 3474224"/>
              <a:gd name="connsiteY9" fmla="*/ 351616 h 360852"/>
              <a:gd name="connsiteX10" fmla="*/ 942109 w 3474224"/>
              <a:gd name="connsiteY10" fmla="*/ 333143 h 360852"/>
              <a:gd name="connsiteX11" fmla="*/ 997527 w 3474224"/>
              <a:gd name="connsiteY11" fmla="*/ 323907 h 360852"/>
              <a:gd name="connsiteX12" fmla="*/ 1117600 w 3474224"/>
              <a:gd name="connsiteY12" fmla="*/ 296198 h 360852"/>
              <a:gd name="connsiteX13" fmla="*/ 1200727 w 3474224"/>
              <a:gd name="connsiteY13" fmla="*/ 268489 h 360852"/>
              <a:gd name="connsiteX14" fmla="*/ 1228436 w 3474224"/>
              <a:gd name="connsiteY14" fmla="*/ 259252 h 360852"/>
              <a:gd name="connsiteX15" fmla="*/ 1320800 w 3474224"/>
              <a:gd name="connsiteY15" fmla="*/ 240780 h 360852"/>
              <a:gd name="connsiteX16" fmla="*/ 1376218 w 3474224"/>
              <a:gd name="connsiteY16" fmla="*/ 222307 h 360852"/>
              <a:gd name="connsiteX17" fmla="*/ 1450109 w 3474224"/>
              <a:gd name="connsiteY17" fmla="*/ 203834 h 360852"/>
              <a:gd name="connsiteX18" fmla="*/ 1496290 w 3474224"/>
              <a:gd name="connsiteY18" fmla="*/ 194598 h 360852"/>
              <a:gd name="connsiteX19" fmla="*/ 1551709 w 3474224"/>
              <a:gd name="connsiteY19" fmla="*/ 185362 h 360852"/>
              <a:gd name="connsiteX20" fmla="*/ 1588654 w 3474224"/>
              <a:gd name="connsiteY20" fmla="*/ 176125 h 360852"/>
              <a:gd name="connsiteX21" fmla="*/ 1874981 w 3474224"/>
              <a:gd name="connsiteY21" fmla="*/ 157652 h 360852"/>
              <a:gd name="connsiteX22" fmla="*/ 1930400 w 3474224"/>
              <a:gd name="connsiteY22" fmla="*/ 148416 h 360852"/>
              <a:gd name="connsiteX23" fmla="*/ 2207490 w 3474224"/>
              <a:gd name="connsiteY23" fmla="*/ 129943 h 360852"/>
              <a:gd name="connsiteX24" fmla="*/ 2466109 w 3474224"/>
              <a:gd name="connsiteY24" fmla="*/ 111471 h 360852"/>
              <a:gd name="connsiteX25" fmla="*/ 2918690 w 3474224"/>
              <a:gd name="connsiteY25" fmla="*/ 102234 h 360852"/>
              <a:gd name="connsiteX26" fmla="*/ 3057236 w 3474224"/>
              <a:gd name="connsiteY26" fmla="*/ 92998 h 360852"/>
              <a:gd name="connsiteX27" fmla="*/ 3445163 w 3474224"/>
              <a:gd name="connsiteY27" fmla="*/ 74525 h 360852"/>
              <a:gd name="connsiteX28" fmla="*/ 3417454 w 3474224"/>
              <a:gd name="connsiteY28" fmla="*/ 65289 h 360852"/>
              <a:gd name="connsiteX29" fmla="*/ 3371272 w 3474224"/>
              <a:gd name="connsiteY29" fmla="*/ 28343 h 360852"/>
              <a:gd name="connsiteX30" fmla="*/ 3352800 w 3474224"/>
              <a:gd name="connsiteY30" fmla="*/ 634 h 360852"/>
              <a:gd name="connsiteX31" fmla="*/ 3408218 w 3474224"/>
              <a:gd name="connsiteY31" fmla="*/ 19107 h 360852"/>
              <a:gd name="connsiteX32" fmla="*/ 3435927 w 3474224"/>
              <a:gd name="connsiteY32" fmla="*/ 37580 h 360852"/>
              <a:gd name="connsiteX33" fmla="*/ 3445163 w 3474224"/>
              <a:gd name="connsiteY33" fmla="*/ 65289 h 360852"/>
              <a:gd name="connsiteX34" fmla="*/ 3463636 w 3474224"/>
              <a:gd name="connsiteY34" fmla="*/ 92998 h 360852"/>
              <a:gd name="connsiteX35" fmla="*/ 3454400 w 3474224"/>
              <a:gd name="connsiteY35" fmla="*/ 176125 h 360852"/>
              <a:gd name="connsiteX36" fmla="*/ 3417454 w 3474224"/>
              <a:gd name="connsiteY36" fmla="*/ 231543 h 360852"/>
              <a:gd name="connsiteX37" fmla="*/ 3408218 w 3474224"/>
              <a:gd name="connsiteY37" fmla="*/ 259252 h 36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474224" h="360852">
                <a:moveTo>
                  <a:pt x="0" y="185362"/>
                </a:moveTo>
                <a:cubicBezTo>
                  <a:pt x="15394" y="194598"/>
                  <a:pt x="30488" y="204353"/>
                  <a:pt x="46181" y="213071"/>
                </a:cubicBezTo>
                <a:cubicBezTo>
                  <a:pt x="58217" y="219758"/>
                  <a:pt x="71172" y="224712"/>
                  <a:pt x="83127" y="231543"/>
                </a:cubicBezTo>
                <a:cubicBezTo>
                  <a:pt x="133264" y="260192"/>
                  <a:pt x="87739" y="242317"/>
                  <a:pt x="138545" y="259252"/>
                </a:cubicBezTo>
                <a:cubicBezTo>
                  <a:pt x="217946" y="312187"/>
                  <a:pt x="117491" y="248726"/>
                  <a:pt x="193963" y="286962"/>
                </a:cubicBezTo>
                <a:cubicBezTo>
                  <a:pt x="203892" y="291926"/>
                  <a:pt x="211528" y="300926"/>
                  <a:pt x="221672" y="305434"/>
                </a:cubicBezTo>
                <a:cubicBezTo>
                  <a:pt x="221696" y="305444"/>
                  <a:pt x="290934" y="328521"/>
                  <a:pt x="304800" y="333143"/>
                </a:cubicBezTo>
                <a:cubicBezTo>
                  <a:pt x="314036" y="336222"/>
                  <a:pt x="322871" y="341003"/>
                  <a:pt x="332509" y="342380"/>
                </a:cubicBezTo>
                <a:cubicBezTo>
                  <a:pt x="430828" y="356425"/>
                  <a:pt x="375482" y="349645"/>
                  <a:pt x="498763" y="360852"/>
                </a:cubicBezTo>
                <a:cubicBezTo>
                  <a:pt x="624993" y="357773"/>
                  <a:pt x="751311" y="357222"/>
                  <a:pt x="877454" y="351616"/>
                </a:cubicBezTo>
                <a:cubicBezTo>
                  <a:pt x="902609" y="350498"/>
                  <a:pt x="918645" y="338357"/>
                  <a:pt x="942109" y="333143"/>
                </a:cubicBezTo>
                <a:cubicBezTo>
                  <a:pt x="960390" y="329080"/>
                  <a:pt x="979102" y="327257"/>
                  <a:pt x="997527" y="323907"/>
                </a:cubicBezTo>
                <a:cubicBezTo>
                  <a:pt x="1029769" y="318045"/>
                  <a:pt x="1091284" y="304970"/>
                  <a:pt x="1117600" y="296198"/>
                </a:cubicBezTo>
                <a:lnTo>
                  <a:pt x="1200727" y="268489"/>
                </a:lnTo>
                <a:cubicBezTo>
                  <a:pt x="1209963" y="265410"/>
                  <a:pt x="1218832" y="260853"/>
                  <a:pt x="1228436" y="259252"/>
                </a:cubicBezTo>
                <a:cubicBezTo>
                  <a:pt x="1265879" y="253012"/>
                  <a:pt x="1286358" y="251113"/>
                  <a:pt x="1320800" y="240780"/>
                </a:cubicBezTo>
                <a:cubicBezTo>
                  <a:pt x="1339451" y="235185"/>
                  <a:pt x="1357327" y="227030"/>
                  <a:pt x="1376218" y="222307"/>
                </a:cubicBezTo>
                <a:cubicBezTo>
                  <a:pt x="1400848" y="216149"/>
                  <a:pt x="1425214" y="208813"/>
                  <a:pt x="1450109" y="203834"/>
                </a:cubicBezTo>
                <a:lnTo>
                  <a:pt x="1496290" y="194598"/>
                </a:lnTo>
                <a:cubicBezTo>
                  <a:pt x="1514716" y="191248"/>
                  <a:pt x="1533345" y="189035"/>
                  <a:pt x="1551709" y="185362"/>
                </a:cubicBezTo>
                <a:cubicBezTo>
                  <a:pt x="1564157" y="182872"/>
                  <a:pt x="1576058" y="177700"/>
                  <a:pt x="1588654" y="176125"/>
                </a:cubicBezTo>
                <a:cubicBezTo>
                  <a:pt x="1660426" y="167153"/>
                  <a:pt x="1816427" y="160734"/>
                  <a:pt x="1874981" y="157652"/>
                </a:cubicBezTo>
                <a:cubicBezTo>
                  <a:pt x="1893454" y="154573"/>
                  <a:pt x="1911787" y="150484"/>
                  <a:pt x="1930400" y="148416"/>
                </a:cubicBezTo>
                <a:cubicBezTo>
                  <a:pt x="2023597" y="138061"/>
                  <a:pt x="2113436" y="136011"/>
                  <a:pt x="2207490" y="129943"/>
                </a:cubicBezTo>
                <a:cubicBezTo>
                  <a:pt x="2270788" y="125859"/>
                  <a:pt x="2406180" y="113344"/>
                  <a:pt x="2466109" y="111471"/>
                </a:cubicBezTo>
                <a:cubicBezTo>
                  <a:pt x="2616927" y="106758"/>
                  <a:pt x="2767830" y="105313"/>
                  <a:pt x="2918690" y="102234"/>
                </a:cubicBezTo>
                <a:cubicBezTo>
                  <a:pt x="2964872" y="99155"/>
                  <a:pt x="3010993" y="94966"/>
                  <a:pt x="3057236" y="92998"/>
                </a:cubicBezTo>
                <a:cubicBezTo>
                  <a:pt x="3447953" y="76372"/>
                  <a:pt x="3234559" y="95587"/>
                  <a:pt x="3445163" y="74525"/>
                </a:cubicBezTo>
                <a:cubicBezTo>
                  <a:pt x="3435927" y="71446"/>
                  <a:pt x="3425057" y="71371"/>
                  <a:pt x="3417454" y="65289"/>
                </a:cubicBezTo>
                <a:cubicBezTo>
                  <a:pt x="3357768" y="17541"/>
                  <a:pt x="3440922" y="51561"/>
                  <a:pt x="3371272" y="28343"/>
                </a:cubicBezTo>
                <a:cubicBezTo>
                  <a:pt x="3365115" y="19107"/>
                  <a:pt x="3342031" y="3326"/>
                  <a:pt x="3352800" y="634"/>
                </a:cubicBezTo>
                <a:cubicBezTo>
                  <a:pt x="3371691" y="-4088"/>
                  <a:pt x="3408218" y="19107"/>
                  <a:pt x="3408218" y="19107"/>
                </a:cubicBezTo>
                <a:cubicBezTo>
                  <a:pt x="3417454" y="25265"/>
                  <a:pt x="3428992" y="28912"/>
                  <a:pt x="3435927" y="37580"/>
                </a:cubicBezTo>
                <a:cubicBezTo>
                  <a:pt x="3442009" y="45183"/>
                  <a:pt x="3440809" y="56581"/>
                  <a:pt x="3445163" y="65289"/>
                </a:cubicBezTo>
                <a:cubicBezTo>
                  <a:pt x="3450127" y="75218"/>
                  <a:pt x="3457478" y="83762"/>
                  <a:pt x="3463636" y="92998"/>
                </a:cubicBezTo>
                <a:cubicBezTo>
                  <a:pt x="3475437" y="128403"/>
                  <a:pt x="3483135" y="133024"/>
                  <a:pt x="3454400" y="176125"/>
                </a:cubicBezTo>
                <a:lnTo>
                  <a:pt x="3417454" y="231543"/>
                </a:lnTo>
                <a:lnTo>
                  <a:pt x="3408218" y="259252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742545" y="4045527"/>
            <a:ext cx="341746" cy="341746"/>
          </a:xfrm>
          <a:custGeom>
            <a:avLst/>
            <a:gdLst>
              <a:gd name="connsiteX0" fmla="*/ 341746 w 341746"/>
              <a:gd name="connsiteY0" fmla="*/ 341746 h 341746"/>
              <a:gd name="connsiteX1" fmla="*/ 286328 w 341746"/>
              <a:gd name="connsiteY1" fmla="*/ 258618 h 341746"/>
              <a:gd name="connsiteX2" fmla="*/ 249382 w 341746"/>
              <a:gd name="connsiteY2" fmla="*/ 203200 h 341746"/>
              <a:gd name="connsiteX3" fmla="*/ 166255 w 341746"/>
              <a:gd name="connsiteY3" fmla="*/ 129309 h 341746"/>
              <a:gd name="connsiteX4" fmla="*/ 120073 w 341746"/>
              <a:gd name="connsiteY4" fmla="*/ 83128 h 341746"/>
              <a:gd name="connsiteX5" fmla="*/ 101600 w 341746"/>
              <a:gd name="connsiteY5" fmla="*/ 55418 h 341746"/>
              <a:gd name="connsiteX6" fmla="*/ 46182 w 341746"/>
              <a:gd name="connsiteY6" fmla="*/ 18473 h 341746"/>
              <a:gd name="connsiteX7" fmla="*/ 18473 w 341746"/>
              <a:gd name="connsiteY7" fmla="*/ 0 h 341746"/>
              <a:gd name="connsiteX8" fmla="*/ 9237 w 341746"/>
              <a:gd name="connsiteY8" fmla="*/ 101600 h 341746"/>
              <a:gd name="connsiteX9" fmla="*/ 0 w 341746"/>
              <a:gd name="connsiteY9" fmla="*/ 55418 h 341746"/>
              <a:gd name="connsiteX10" fmla="*/ 9237 w 341746"/>
              <a:gd name="connsiteY10" fmla="*/ 0 h 341746"/>
              <a:gd name="connsiteX11" fmla="*/ 64655 w 341746"/>
              <a:gd name="connsiteY11" fmla="*/ 18473 h 341746"/>
              <a:gd name="connsiteX12" fmla="*/ 138546 w 341746"/>
              <a:gd name="connsiteY12" fmla="*/ 36946 h 341746"/>
              <a:gd name="connsiteX13" fmla="*/ 166255 w 341746"/>
              <a:gd name="connsiteY13" fmla="*/ 36946 h 34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1746" h="341746">
                <a:moveTo>
                  <a:pt x="341746" y="341746"/>
                </a:moveTo>
                <a:cubicBezTo>
                  <a:pt x="307539" y="256230"/>
                  <a:pt x="344730" y="331620"/>
                  <a:pt x="286328" y="258618"/>
                </a:cubicBezTo>
                <a:cubicBezTo>
                  <a:pt x="272459" y="241282"/>
                  <a:pt x="265081" y="218899"/>
                  <a:pt x="249382" y="203200"/>
                </a:cubicBezTo>
                <a:cubicBezTo>
                  <a:pt x="186115" y="139933"/>
                  <a:pt x="215701" y="162273"/>
                  <a:pt x="166255" y="129309"/>
                </a:cubicBezTo>
                <a:cubicBezTo>
                  <a:pt x="116991" y="55414"/>
                  <a:pt x="181652" y="144707"/>
                  <a:pt x="120073" y="83128"/>
                </a:cubicBezTo>
                <a:cubicBezTo>
                  <a:pt x="112223" y="75278"/>
                  <a:pt x="109954" y="62728"/>
                  <a:pt x="101600" y="55418"/>
                </a:cubicBezTo>
                <a:cubicBezTo>
                  <a:pt x="84892" y="40798"/>
                  <a:pt x="64655" y="30788"/>
                  <a:pt x="46182" y="18473"/>
                </a:cubicBezTo>
                <a:lnTo>
                  <a:pt x="18473" y="0"/>
                </a:lnTo>
                <a:cubicBezTo>
                  <a:pt x="15394" y="33867"/>
                  <a:pt x="19991" y="69339"/>
                  <a:pt x="9237" y="101600"/>
                </a:cubicBezTo>
                <a:cubicBezTo>
                  <a:pt x="4272" y="116493"/>
                  <a:pt x="0" y="71117"/>
                  <a:pt x="0" y="55418"/>
                </a:cubicBezTo>
                <a:cubicBezTo>
                  <a:pt x="0" y="36690"/>
                  <a:pt x="6158" y="18473"/>
                  <a:pt x="9237" y="0"/>
                </a:cubicBezTo>
                <a:lnTo>
                  <a:pt x="64655" y="18473"/>
                </a:lnTo>
                <a:cubicBezTo>
                  <a:pt x="94812" y="28525"/>
                  <a:pt x="102886" y="32488"/>
                  <a:pt x="138546" y="36946"/>
                </a:cubicBezTo>
                <a:cubicBezTo>
                  <a:pt x="147711" y="38092"/>
                  <a:pt x="157019" y="36946"/>
                  <a:pt x="166255" y="3694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24704" y="2733764"/>
            <a:ext cx="5090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Describe how a computer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try everything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Intuition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10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161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Uniformed Cost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 Star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Markov Decision Problems 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41366" y="1269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3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161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Uniformed Cost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 Star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Markov Decision Problems 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066800" y="2601432"/>
            <a:ext cx="70866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singularityweblog.zippykidcdn.com/wp-content/uploads/2011/03/exponential-grow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87764"/>
            <a:ext cx="6400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Exponential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93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Insight…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78540" y="4126223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75658" y="3036332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90995" y="375689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17140" y="30802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Insight…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78540" y="4126223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75658" y="3036332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90995" y="375689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17140" y="30802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2725506" y="3546702"/>
            <a:ext cx="1533236" cy="1477819"/>
          </a:xfrm>
          <a:custGeom>
            <a:avLst/>
            <a:gdLst>
              <a:gd name="connsiteX0" fmla="*/ 822036 w 1533236"/>
              <a:gd name="connsiteY0" fmla="*/ 55419 h 1477819"/>
              <a:gd name="connsiteX1" fmla="*/ 720436 w 1533236"/>
              <a:gd name="connsiteY1" fmla="*/ 18473 h 1477819"/>
              <a:gd name="connsiteX2" fmla="*/ 563418 w 1533236"/>
              <a:gd name="connsiteY2" fmla="*/ 0 h 1477819"/>
              <a:gd name="connsiteX3" fmla="*/ 350982 w 1533236"/>
              <a:gd name="connsiteY3" fmla="*/ 9237 h 1477819"/>
              <a:gd name="connsiteX4" fmla="*/ 267854 w 1533236"/>
              <a:gd name="connsiteY4" fmla="*/ 55419 h 1477819"/>
              <a:gd name="connsiteX5" fmla="*/ 240145 w 1533236"/>
              <a:gd name="connsiteY5" fmla="*/ 73891 h 1477819"/>
              <a:gd name="connsiteX6" fmla="*/ 203200 w 1533236"/>
              <a:gd name="connsiteY6" fmla="*/ 129309 h 1477819"/>
              <a:gd name="connsiteX7" fmla="*/ 147782 w 1533236"/>
              <a:gd name="connsiteY7" fmla="*/ 193964 h 1477819"/>
              <a:gd name="connsiteX8" fmla="*/ 120073 w 1533236"/>
              <a:gd name="connsiteY8" fmla="*/ 249382 h 1477819"/>
              <a:gd name="connsiteX9" fmla="*/ 92363 w 1533236"/>
              <a:gd name="connsiteY9" fmla="*/ 304800 h 1477819"/>
              <a:gd name="connsiteX10" fmla="*/ 55418 w 1533236"/>
              <a:gd name="connsiteY10" fmla="*/ 387928 h 1477819"/>
              <a:gd name="connsiteX11" fmla="*/ 46182 w 1533236"/>
              <a:gd name="connsiteY11" fmla="*/ 415637 h 1477819"/>
              <a:gd name="connsiteX12" fmla="*/ 27709 w 1533236"/>
              <a:gd name="connsiteY12" fmla="*/ 461819 h 1477819"/>
              <a:gd name="connsiteX13" fmla="*/ 18473 w 1533236"/>
              <a:gd name="connsiteY13" fmla="*/ 526473 h 1477819"/>
              <a:gd name="connsiteX14" fmla="*/ 0 w 1533236"/>
              <a:gd name="connsiteY14" fmla="*/ 665019 h 1477819"/>
              <a:gd name="connsiteX15" fmla="*/ 18473 w 1533236"/>
              <a:gd name="connsiteY15" fmla="*/ 877455 h 1477819"/>
              <a:gd name="connsiteX16" fmla="*/ 27709 w 1533236"/>
              <a:gd name="connsiteY16" fmla="*/ 932873 h 1477819"/>
              <a:gd name="connsiteX17" fmla="*/ 36945 w 1533236"/>
              <a:gd name="connsiteY17" fmla="*/ 979055 h 1477819"/>
              <a:gd name="connsiteX18" fmla="*/ 64654 w 1533236"/>
              <a:gd name="connsiteY18" fmla="*/ 1034473 h 1477819"/>
              <a:gd name="connsiteX19" fmla="*/ 73891 w 1533236"/>
              <a:gd name="connsiteY19" fmla="*/ 1062182 h 1477819"/>
              <a:gd name="connsiteX20" fmla="*/ 92363 w 1533236"/>
              <a:gd name="connsiteY20" fmla="*/ 1099128 h 1477819"/>
              <a:gd name="connsiteX21" fmla="*/ 101600 w 1533236"/>
              <a:gd name="connsiteY21" fmla="*/ 1126837 h 1477819"/>
              <a:gd name="connsiteX22" fmla="*/ 120073 w 1533236"/>
              <a:gd name="connsiteY22" fmla="*/ 1154546 h 1477819"/>
              <a:gd name="connsiteX23" fmla="*/ 138545 w 1533236"/>
              <a:gd name="connsiteY23" fmla="*/ 1191491 h 1477819"/>
              <a:gd name="connsiteX24" fmla="*/ 193963 w 1533236"/>
              <a:gd name="connsiteY24" fmla="*/ 1256146 h 1477819"/>
              <a:gd name="connsiteX25" fmla="*/ 221673 w 1533236"/>
              <a:gd name="connsiteY25" fmla="*/ 1274619 h 1477819"/>
              <a:gd name="connsiteX26" fmla="*/ 277091 w 1533236"/>
              <a:gd name="connsiteY26" fmla="*/ 1311564 h 1477819"/>
              <a:gd name="connsiteX27" fmla="*/ 332509 w 1533236"/>
              <a:gd name="connsiteY27" fmla="*/ 1339273 h 1477819"/>
              <a:gd name="connsiteX28" fmla="*/ 360218 w 1533236"/>
              <a:gd name="connsiteY28" fmla="*/ 1357746 h 1477819"/>
              <a:gd name="connsiteX29" fmla="*/ 387927 w 1533236"/>
              <a:gd name="connsiteY29" fmla="*/ 1366982 h 1477819"/>
              <a:gd name="connsiteX30" fmla="*/ 471054 w 1533236"/>
              <a:gd name="connsiteY30" fmla="*/ 1394691 h 1477819"/>
              <a:gd name="connsiteX31" fmla="*/ 508000 w 1533236"/>
              <a:gd name="connsiteY31" fmla="*/ 1413164 h 1477819"/>
              <a:gd name="connsiteX32" fmla="*/ 563418 w 1533236"/>
              <a:gd name="connsiteY32" fmla="*/ 1422400 h 1477819"/>
              <a:gd name="connsiteX33" fmla="*/ 600363 w 1533236"/>
              <a:gd name="connsiteY33" fmla="*/ 1431637 h 1477819"/>
              <a:gd name="connsiteX34" fmla="*/ 628073 w 1533236"/>
              <a:gd name="connsiteY34" fmla="*/ 1440873 h 1477819"/>
              <a:gd name="connsiteX35" fmla="*/ 665018 w 1533236"/>
              <a:gd name="connsiteY35" fmla="*/ 1450109 h 1477819"/>
              <a:gd name="connsiteX36" fmla="*/ 720436 w 1533236"/>
              <a:gd name="connsiteY36" fmla="*/ 1468582 h 1477819"/>
              <a:gd name="connsiteX37" fmla="*/ 794327 w 1533236"/>
              <a:gd name="connsiteY37" fmla="*/ 1477819 h 1477819"/>
              <a:gd name="connsiteX38" fmla="*/ 951345 w 1533236"/>
              <a:gd name="connsiteY38" fmla="*/ 1468582 h 1477819"/>
              <a:gd name="connsiteX39" fmla="*/ 1034473 w 1533236"/>
              <a:gd name="connsiteY39" fmla="*/ 1422400 h 1477819"/>
              <a:gd name="connsiteX40" fmla="*/ 1089891 w 1533236"/>
              <a:gd name="connsiteY40" fmla="*/ 1403928 h 1477819"/>
              <a:gd name="connsiteX41" fmla="*/ 1191491 w 1533236"/>
              <a:gd name="connsiteY41" fmla="*/ 1339273 h 1477819"/>
              <a:gd name="connsiteX42" fmla="*/ 1237673 w 1533236"/>
              <a:gd name="connsiteY42" fmla="*/ 1302328 h 1477819"/>
              <a:gd name="connsiteX43" fmla="*/ 1302327 w 1533236"/>
              <a:gd name="connsiteY43" fmla="*/ 1237673 h 1477819"/>
              <a:gd name="connsiteX44" fmla="*/ 1339273 w 1533236"/>
              <a:gd name="connsiteY44" fmla="*/ 1200728 h 1477819"/>
              <a:gd name="connsiteX45" fmla="*/ 1394691 w 1533236"/>
              <a:gd name="connsiteY45" fmla="*/ 1126837 h 1477819"/>
              <a:gd name="connsiteX46" fmla="*/ 1422400 w 1533236"/>
              <a:gd name="connsiteY46" fmla="*/ 1089891 h 1477819"/>
              <a:gd name="connsiteX47" fmla="*/ 1431636 w 1533236"/>
              <a:gd name="connsiteY47" fmla="*/ 1052946 h 1477819"/>
              <a:gd name="connsiteX48" fmla="*/ 1468582 w 1533236"/>
              <a:gd name="connsiteY48" fmla="*/ 997528 h 1477819"/>
              <a:gd name="connsiteX49" fmla="*/ 1496291 w 1533236"/>
              <a:gd name="connsiteY49" fmla="*/ 932873 h 1477819"/>
              <a:gd name="connsiteX50" fmla="*/ 1505527 w 1533236"/>
              <a:gd name="connsiteY50" fmla="*/ 895928 h 1477819"/>
              <a:gd name="connsiteX51" fmla="*/ 1524000 w 1533236"/>
              <a:gd name="connsiteY51" fmla="*/ 858982 h 1477819"/>
              <a:gd name="connsiteX52" fmla="*/ 1533236 w 1533236"/>
              <a:gd name="connsiteY52" fmla="*/ 831273 h 1477819"/>
              <a:gd name="connsiteX53" fmla="*/ 1524000 w 1533236"/>
              <a:gd name="connsiteY53" fmla="*/ 674255 h 1477819"/>
              <a:gd name="connsiteX54" fmla="*/ 1505527 w 1533236"/>
              <a:gd name="connsiteY54" fmla="*/ 572655 h 1477819"/>
              <a:gd name="connsiteX55" fmla="*/ 1487054 w 1533236"/>
              <a:gd name="connsiteY55" fmla="*/ 498764 h 1477819"/>
              <a:gd name="connsiteX56" fmla="*/ 1468582 w 1533236"/>
              <a:gd name="connsiteY56" fmla="*/ 471055 h 1477819"/>
              <a:gd name="connsiteX57" fmla="*/ 1422400 w 1533236"/>
              <a:gd name="connsiteY57" fmla="*/ 369455 h 1477819"/>
              <a:gd name="connsiteX58" fmla="*/ 1376218 w 1533236"/>
              <a:gd name="connsiteY58" fmla="*/ 304800 h 1477819"/>
              <a:gd name="connsiteX59" fmla="*/ 1339273 w 1533236"/>
              <a:gd name="connsiteY59" fmla="*/ 249382 h 1477819"/>
              <a:gd name="connsiteX60" fmla="*/ 1311563 w 1533236"/>
              <a:gd name="connsiteY60" fmla="*/ 221673 h 1477819"/>
              <a:gd name="connsiteX61" fmla="*/ 1265382 w 1533236"/>
              <a:gd name="connsiteY61" fmla="*/ 175491 h 1477819"/>
              <a:gd name="connsiteX62" fmla="*/ 1246909 w 1533236"/>
              <a:gd name="connsiteY62" fmla="*/ 147782 h 1477819"/>
              <a:gd name="connsiteX63" fmla="*/ 1209963 w 1533236"/>
              <a:gd name="connsiteY63" fmla="*/ 129309 h 1477819"/>
              <a:gd name="connsiteX64" fmla="*/ 1163782 w 1533236"/>
              <a:gd name="connsiteY64" fmla="*/ 101600 h 1477819"/>
              <a:gd name="connsiteX65" fmla="*/ 1108363 w 1533236"/>
              <a:gd name="connsiteY65" fmla="*/ 64655 h 1477819"/>
              <a:gd name="connsiteX66" fmla="*/ 1052945 w 1533236"/>
              <a:gd name="connsiteY66" fmla="*/ 46182 h 1477819"/>
              <a:gd name="connsiteX67" fmla="*/ 997527 w 1533236"/>
              <a:gd name="connsiteY67" fmla="*/ 18473 h 1477819"/>
              <a:gd name="connsiteX68" fmla="*/ 831273 w 1533236"/>
              <a:gd name="connsiteY68" fmla="*/ 27709 h 1477819"/>
              <a:gd name="connsiteX69" fmla="*/ 711200 w 1533236"/>
              <a:gd name="connsiteY69" fmla="*/ 36946 h 147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33236" h="1477819">
                <a:moveTo>
                  <a:pt x="822036" y="55419"/>
                </a:moveTo>
                <a:cubicBezTo>
                  <a:pt x="801047" y="47023"/>
                  <a:pt x="740762" y="21861"/>
                  <a:pt x="720436" y="18473"/>
                </a:cubicBezTo>
                <a:cubicBezTo>
                  <a:pt x="631474" y="3647"/>
                  <a:pt x="683669" y="10933"/>
                  <a:pt x="563418" y="0"/>
                </a:cubicBezTo>
                <a:cubicBezTo>
                  <a:pt x="492606" y="3079"/>
                  <a:pt x="421652" y="3801"/>
                  <a:pt x="350982" y="9237"/>
                </a:cubicBezTo>
                <a:cubicBezTo>
                  <a:pt x="323414" y="11358"/>
                  <a:pt x="283020" y="45308"/>
                  <a:pt x="267854" y="55419"/>
                </a:cubicBezTo>
                <a:lnTo>
                  <a:pt x="240145" y="73891"/>
                </a:lnTo>
                <a:cubicBezTo>
                  <a:pt x="227830" y="92364"/>
                  <a:pt x="218898" y="113610"/>
                  <a:pt x="203200" y="129309"/>
                </a:cubicBezTo>
                <a:cubicBezTo>
                  <a:pt x="164606" y="167904"/>
                  <a:pt x="183328" y="146569"/>
                  <a:pt x="147782" y="193964"/>
                </a:cubicBezTo>
                <a:cubicBezTo>
                  <a:pt x="124564" y="263612"/>
                  <a:pt x="155883" y="177762"/>
                  <a:pt x="120073" y="249382"/>
                </a:cubicBezTo>
                <a:cubicBezTo>
                  <a:pt x="81837" y="325854"/>
                  <a:pt x="145298" y="225399"/>
                  <a:pt x="92363" y="304800"/>
                </a:cubicBezTo>
                <a:cubicBezTo>
                  <a:pt x="70381" y="370750"/>
                  <a:pt x="84692" y="344017"/>
                  <a:pt x="55418" y="387928"/>
                </a:cubicBezTo>
                <a:cubicBezTo>
                  <a:pt x="52339" y="397164"/>
                  <a:pt x="49600" y="406521"/>
                  <a:pt x="46182" y="415637"/>
                </a:cubicBezTo>
                <a:cubicBezTo>
                  <a:pt x="40360" y="431161"/>
                  <a:pt x="31730" y="445734"/>
                  <a:pt x="27709" y="461819"/>
                </a:cubicBezTo>
                <a:cubicBezTo>
                  <a:pt x="22429" y="482939"/>
                  <a:pt x="21173" y="504871"/>
                  <a:pt x="18473" y="526473"/>
                </a:cubicBezTo>
                <a:cubicBezTo>
                  <a:pt x="1516" y="662123"/>
                  <a:pt x="17615" y="559321"/>
                  <a:pt x="0" y="665019"/>
                </a:cubicBezTo>
                <a:cubicBezTo>
                  <a:pt x="4745" y="726709"/>
                  <a:pt x="10532" y="813928"/>
                  <a:pt x="18473" y="877455"/>
                </a:cubicBezTo>
                <a:cubicBezTo>
                  <a:pt x="20796" y="896038"/>
                  <a:pt x="24359" y="914448"/>
                  <a:pt x="27709" y="932873"/>
                </a:cubicBezTo>
                <a:cubicBezTo>
                  <a:pt x="30517" y="948319"/>
                  <a:pt x="33137" y="963825"/>
                  <a:pt x="36945" y="979055"/>
                </a:cubicBezTo>
                <a:cubicBezTo>
                  <a:pt x="48552" y="1025481"/>
                  <a:pt x="42082" y="989330"/>
                  <a:pt x="64654" y="1034473"/>
                </a:cubicBezTo>
                <a:cubicBezTo>
                  <a:pt x="69008" y="1043181"/>
                  <a:pt x="70056" y="1053233"/>
                  <a:pt x="73891" y="1062182"/>
                </a:cubicBezTo>
                <a:cubicBezTo>
                  <a:pt x="79315" y="1074838"/>
                  <a:pt x="86939" y="1086472"/>
                  <a:pt x="92363" y="1099128"/>
                </a:cubicBezTo>
                <a:cubicBezTo>
                  <a:pt x="96198" y="1108077"/>
                  <a:pt x="97246" y="1118129"/>
                  <a:pt x="101600" y="1126837"/>
                </a:cubicBezTo>
                <a:cubicBezTo>
                  <a:pt x="106565" y="1136766"/>
                  <a:pt x="114566" y="1144908"/>
                  <a:pt x="120073" y="1154546"/>
                </a:cubicBezTo>
                <a:cubicBezTo>
                  <a:pt x="126904" y="1166500"/>
                  <a:pt x="131248" y="1179815"/>
                  <a:pt x="138545" y="1191491"/>
                </a:cubicBezTo>
                <a:cubicBezTo>
                  <a:pt x="151840" y="1212763"/>
                  <a:pt x="174250" y="1239718"/>
                  <a:pt x="193963" y="1256146"/>
                </a:cubicBezTo>
                <a:cubicBezTo>
                  <a:pt x="202491" y="1263253"/>
                  <a:pt x="213145" y="1267512"/>
                  <a:pt x="221673" y="1274619"/>
                </a:cubicBezTo>
                <a:cubicBezTo>
                  <a:pt x="267798" y="1313056"/>
                  <a:pt x="228395" y="1295333"/>
                  <a:pt x="277091" y="1311564"/>
                </a:cubicBezTo>
                <a:cubicBezTo>
                  <a:pt x="356502" y="1364505"/>
                  <a:pt x="256029" y="1301033"/>
                  <a:pt x="332509" y="1339273"/>
                </a:cubicBezTo>
                <a:cubicBezTo>
                  <a:pt x="342438" y="1344237"/>
                  <a:pt x="350289" y="1352782"/>
                  <a:pt x="360218" y="1357746"/>
                </a:cubicBezTo>
                <a:cubicBezTo>
                  <a:pt x="368926" y="1362100"/>
                  <a:pt x="378978" y="1363147"/>
                  <a:pt x="387927" y="1366982"/>
                </a:cubicBezTo>
                <a:cubicBezTo>
                  <a:pt x="454849" y="1395662"/>
                  <a:pt x="393204" y="1379121"/>
                  <a:pt x="471054" y="1394691"/>
                </a:cubicBezTo>
                <a:cubicBezTo>
                  <a:pt x="483369" y="1400849"/>
                  <a:pt x="494812" y="1409208"/>
                  <a:pt x="508000" y="1413164"/>
                </a:cubicBezTo>
                <a:cubicBezTo>
                  <a:pt x="525938" y="1418545"/>
                  <a:pt x="545054" y="1418727"/>
                  <a:pt x="563418" y="1422400"/>
                </a:cubicBezTo>
                <a:cubicBezTo>
                  <a:pt x="575866" y="1424890"/>
                  <a:pt x="588157" y="1428150"/>
                  <a:pt x="600363" y="1431637"/>
                </a:cubicBezTo>
                <a:cubicBezTo>
                  <a:pt x="609725" y="1434312"/>
                  <a:pt x="618711" y="1438198"/>
                  <a:pt x="628073" y="1440873"/>
                </a:cubicBezTo>
                <a:cubicBezTo>
                  <a:pt x="640279" y="1444360"/>
                  <a:pt x="652859" y="1446461"/>
                  <a:pt x="665018" y="1450109"/>
                </a:cubicBezTo>
                <a:cubicBezTo>
                  <a:pt x="683669" y="1455704"/>
                  <a:pt x="701396" y="1464502"/>
                  <a:pt x="720436" y="1468582"/>
                </a:cubicBezTo>
                <a:cubicBezTo>
                  <a:pt x="744707" y="1473783"/>
                  <a:pt x="769697" y="1474740"/>
                  <a:pt x="794327" y="1477819"/>
                </a:cubicBezTo>
                <a:cubicBezTo>
                  <a:pt x="846666" y="1474740"/>
                  <a:pt x="899175" y="1473799"/>
                  <a:pt x="951345" y="1468582"/>
                </a:cubicBezTo>
                <a:cubicBezTo>
                  <a:pt x="991141" y="1464602"/>
                  <a:pt x="991421" y="1436750"/>
                  <a:pt x="1034473" y="1422400"/>
                </a:cubicBezTo>
                <a:cubicBezTo>
                  <a:pt x="1052946" y="1416243"/>
                  <a:pt x="1073194" y="1413946"/>
                  <a:pt x="1089891" y="1403928"/>
                </a:cubicBezTo>
                <a:cubicBezTo>
                  <a:pt x="1117190" y="1387549"/>
                  <a:pt x="1168033" y="1358039"/>
                  <a:pt x="1191491" y="1339273"/>
                </a:cubicBezTo>
                <a:cubicBezTo>
                  <a:pt x="1206885" y="1326958"/>
                  <a:pt x="1223141" y="1315649"/>
                  <a:pt x="1237673" y="1302328"/>
                </a:cubicBezTo>
                <a:cubicBezTo>
                  <a:pt x="1260140" y="1281733"/>
                  <a:pt x="1280775" y="1259225"/>
                  <a:pt x="1302327" y="1237673"/>
                </a:cubicBezTo>
                <a:cubicBezTo>
                  <a:pt x="1314642" y="1225358"/>
                  <a:pt x="1328823" y="1214661"/>
                  <a:pt x="1339273" y="1200728"/>
                </a:cubicBezTo>
                <a:lnTo>
                  <a:pt x="1394691" y="1126837"/>
                </a:lnTo>
                <a:lnTo>
                  <a:pt x="1422400" y="1089891"/>
                </a:lnTo>
                <a:cubicBezTo>
                  <a:pt x="1425479" y="1077576"/>
                  <a:pt x="1425959" y="1064300"/>
                  <a:pt x="1431636" y="1052946"/>
                </a:cubicBezTo>
                <a:cubicBezTo>
                  <a:pt x="1441565" y="1033088"/>
                  <a:pt x="1468582" y="997528"/>
                  <a:pt x="1468582" y="997528"/>
                </a:cubicBezTo>
                <a:cubicBezTo>
                  <a:pt x="1495097" y="891462"/>
                  <a:pt x="1458021" y="1022170"/>
                  <a:pt x="1496291" y="932873"/>
                </a:cubicBezTo>
                <a:cubicBezTo>
                  <a:pt x="1501291" y="921205"/>
                  <a:pt x="1501070" y="907814"/>
                  <a:pt x="1505527" y="895928"/>
                </a:cubicBezTo>
                <a:cubicBezTo>
                  <a:pt x="1510362" y="883036"/>
                  <a:pt x="1518576" y="871638"/>
                  <a:pt x="1524000" y="858982"/>
                </a:cubicBezTo>
                <a:cubicBezTo>
                  <a:pt x="1527835" y="850033"/>
                  <a:pt x="1530157" y="840509"/>
                  <a:pt x="1533236" y="831273"/>
                </a:cubicBezTo>
                <a:cubicBezTo>
                  <a:pt x="1530157" y="778934"/>
                  <a:pt x="1528542" y="726488"/>
                  <a:pt x="1524000" y="674255"/>
                </a:cubicBezTo>
                <a:cubicBezTo>
                  <a:pt x="1522685" y="659135"/>
                  <a:pt x="1509631" y="590439"/>
                  <a:pt x="1505527" y="572655"/>
                </a:cubicBezTo>
                <a:cubicBezTo>
                  <a:pt x="1499818" y="547917"/>
                  <a:pt x="1501137" y="519889"/>
                  <a:pt x="1487054" y="498764"/>
                </a:cubicBezTo>
                <a:cubicBezTo>
                  <a:pt x="1480897" y="489528"/>
                  <a:pt x="1473546" y="480984"/>
                  <a:pt x="1468582" y="471055"/>
                </a:cubicBezTo>
                <a:cubicBezTo>
                  <a:pt x="1429357" y="392605"/>
                  <a:pt x="1523886" y="521681"/>
                  <a:pt x="1422400" y="369455"/>
                </a:cubicBezTo>
                <a:cubicBezTo>
                  <a:pt x="1362324" y="279343"/>
                  <a:pt x="1456439" y="419403"/>
                  <a:pt x="1376218" y="304800"/>
                </a:cubicBezTo>
                <a:cubicBezTo>
                  <a:pt x="1363486" y="286612"/>
                  <a:pt x="1354972" y="265080"/>
                  <a:pt x="1339273" y="249382"/>
                </a:cubicBezTo>
                <a:cubicBezTo>
                  <a:pt x="1330036" y="240146"/>
                  <a:pt x="1319925" y="231708"/>
                  <a:pt x="1311563" y="221673"/>
                </a:cubicBezTo>
                <a:cubicBezTo>
                  <a:pt x="1273076" y="175489"/>
                  <a:pt x="1316185" y="209360"/>
                  <a:pt x="1265382" y="175491"/>
                </a:cubicBezTo>
                <a:cubicBezTo>
                  <a:pt x="1259224" y="166255"/>
                  <a:pt x="1255437" y="154888"/>
                  <a:pt x="1246909" y="147782"/>
                </a:cubicBezTo>
                <a:cubicBezTo>
                  <a:pt x="1236331" y="138967"/>
                  <a:pt x="1221999" y="135996"/>
                  <a:pt x="1209963" y="129309"/>
                </a:cubicBezTo>
                <a:cubicBezTo>
                  <a:pt x="1194270" y="120591"/>
                  <a:pt x="1178927" y="111238"/>
                  <a:pt x="1163782" y="101600"/>
                </a:cubicBezTo>
                <a:cubicBezTo>
                  <a:pt x="1145051" y="89681"/>
                  <a:pt x="1129425" y="71676"/>
                  <a:pt x="1108363" y="64655"/>
                </a:cubicBezTo>
                <a:cubicBezTo>
                  <a:pt x="1089890" y="58497"/>
                  <a:pt x="1069147" y="56983"/>
                  <a:pt x="1052945" y="46182"/>
                </a:cubicBezTo>
                <a:cubicBezTo>
                  <a:pt x="1017135" y="22308"/>
                  <a:pt x="1035767" y="31219"/>
                  <a:pt x="997527" y="18473"/>
                </a:cubicBezTo>
                <a:cubicBezTo>
                  <a:pt x="942109" y="21552"/>
                  <a:pt x="886585" y="23100"/>
                  <a:pt x="831273" y="27709"/>
                </a:cubicBezTo>
                <a:cubicBezTo>
                  <a:pt x="677913" y="40489"/>
                  <a:pt x="882826" y="36946"/>
                  <a:pt x="711200" y="3694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9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Insight…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78540" y="4126223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75658" y="3036332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90995" y="375689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17140" y="30802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2725506" y="3546702"/>
            <a:ext cx="1533236" cy="1477819"/>
          </a:xfrm>
          <a:custGeom>
            <a:avLst/>
            <a:gdLst>
              <a:gd name="connsiteX0" fmla="*/ 822036 w 1533236"/>
              <a:gd name="connsiteY0" fmla="*/ 55419 h 1477819"/>
              <a:gd name="connsiteX1" fmla="*/ 720436 w 1533236"/>
              <a:gd name="connsiteY1" fmla="*/ 18473 h 1477819"/>
              <a:gd name="connsiteX2" fmla="*/ 563418 w 1533236"/>
              <a:gd name="connsiteY2" fmla="*/ 0 h 1477819"/>
              <a:gd name="connsiteX3" fmla="*/ 350982 w 1533236"/>
              <a:gd name="connsiteY3" fmla="*/ 9237 h 1477819"/>
              <a:gd name="connsiteX4" fmla="*/ 267854 w 1533236"/>
              <a:gd name="connsiteY4" fmla="*/ 55419 h 1477819"/>
              <a:gd name="connsiteX5" fmla="*/ 240145 w 1533236"/>
              <a:gd name="connsiteY5" fmla="*/ 73891 h 1477819"/>
              <a:gd name="connsiteX6" fmla="*/ 203200 w 1533236"/>
              <a:gd name="connsiteY6" fmla="*/ 129309 h 1477819"/>
              <a:gd name="connsiteX7" fmla="*/ 147782 w 1533236"/>
              <a:gd name="connsiteY7" fmla="*/ 193964 h 1477819"/>
              <a:gd name="connsiteX8" fmla="*/ 120073 w 1533236"/>
              <a:gd name="connsiteY8" fmla="*/ 249382 h 1477819"/>
              <a:gd name="connsiteX9" fmla="*/ 92363 w 1533236"/>
              <a:gd name="connsiteY9" fmla="*/ 304800 h 1477819"/>
              <a:gd name="connsiteX10" fmla="*/ 55418 w 1533236"/>
              <a:gd name="connsiteY10" fmla="*/ 387928 h 1477819"/>
              <a:gd name="connsiteX11" fmla="*/ 46182 w 1533236"/>
              <a:gd name="connsiteY11" fmla="*/ 415637 h 1477819"/>
              <a:gd name="connsiteX12" fmla="*/ 27709 w 1533236"/>
              <a:gd name="connsiteY12" fmla="*/ 461819 h 1477819"/>
              <a:gd name="connsiteX13" fmla="*/ 18473 w 1533236"/>
              <a:gd name="connsiteY13" fmla="*/ 526473 h 1477819"/>
              <a:gd name="connsiteX14" fmla="*/ 0 w 1533236"/>
              <a:gd name="connsiteY14" fmla="*/ 665019 h 1477819"/>
              <a:gd name="connsiteX15" fmla="*/ 18473 w 1533236"/>
              <a:gd name="connsiteY15" fmla="*/ 877455 h 1477819"/>
              <a:gd name="connsiteX16" fmla="*/ 27709 w 1533236"/>
              <a:gd name="connsiteY16" fmla="*/ 932873 h 1477819"/>
              <a:gd name="connsiteX17" fmla="*/ 36945 w 1533236"/>
              <a:gd name="connsiteY17" fmla="*/ 979055 h 1477819"/>
              <a:gd name="connsiteX18" fmla="*/ 64654 w 1533236"/>
              <a:gd name="connsiteY18" fmla="*/ 1034473 h 1477819"/>
              <a:gd name="connsiteX19" fmla="*/ 73891 w 1533236"/>
              <a:gd name="connsiteY19" fmla="*/ 1062182 h 1477819"/>
              <a:gd name="connsiteX20" fmla="*/ 92363 w 1533236"/>
              <a:gd name="connsiteY20" fmla="*/ 1099128 h 1477819"/>
              <a:gd name="connsiteX21" fmla="*/ 101600 w 1533236"/>
              <a:gd name="connsiteY21" fmla="*/ 1126837 h 1477819"/>
              <a:gd name="connsiteX22" fmla="*/ 120073 w 1533236"/>
              <a:gd name="connsiteY22" fmla="*/ 1154546 h 1477819"/>
              <a:gd name="connsiteX23" fmla="*/ 138545 w 1533236"/>
              <a:gd name="connsiteY23" fmla="*/ 1191491 h 1477819"/>
              <a:gd name="connsiteX24" fmla="*/ 193963 w 1533236"/>
              <a:gd name="connsiteY24" fmla="*/ 1256146 h 1477819"/>
              <a:gd name="connsiteX25" fmla="*/ 221673 w 1533236"/>
              <a:gd name="connsiteY25" fmla="*/ 1274619 h 1477819"/>
              <a:gd name="connsiteX26" fmla="*/ 277091 w 1533236"/>
              <a:gd name="connsiteY26" fmla="*/ 1311564 h 1477819"/>
              <a:gd name="connsiteX27" fmla="*/ 332509 w 1533236"/>
              <a:gd name="connsiteY27" fmla="*/ 1339273 h 1477819"/>
              <a:gd name="connsiteX28" fmla="*/ 360218 w 1533236"/>
              <a:gd name="connsiteY28" fmla="*/ 1357746 h 1477819"/>
              <a:gd name="connsiteX29" fmla="*/ 387927 w 1533236"/>
              <a:gd name="connsiteY29" fmla="*/ 1366982 h 1477819"/>
              <a:gd name="connsiteX30" fmla="*/ 471054 w 1533236"/>
              <a:gd name="connsiteY30" fmla="*/ 1394691 h 1477819"/>
              <a:gd name="connsiteX31" fmla="*/ 508000 w 1533236"/>
              <a:gd name="connsiteY31" fmla="*/ 1413164 h 1477819"/>
              <a:gd name="connsiteX32" fmla="*/ 563418 w 1533236"/>
              <a:gd name="connsiteY32" fmla="*/ 1422400 h 1477819"/>
              <a:gd name="connsiteX33" fmla="*/ 600363 w 1533236"/>
              <a:gd name="connsiteY33" fmla="*/ 1431637 h 1477819"/>
              <a:gd name="connsiteX34" fmla="*/ 628073 w 1533236"/>
              <a:gd name="connsiteY34" fmla="*/ 1440873 h 1477819"/>
              <a:gd name="connsiteX35" fmla="*/ 665018 w 1533236"/>
              <a:gd name="connsiteY35" fmla="*/ 1450109 h 1477819"/>
              <a:gd name="connsiteX36" fmla="*/ 720436 w 1533236"/>
              <a:gd name="connsiteY36" fmla="*/ 1468582 h 1477819"/>
              <a:gd name="connsiteX37" fmla="*/ 794327 w 1533236"/>
              <a:gd name="connsiteY37" fmla="*/ 1477819 h 1477819"/>
              <a:gd name="connsiteX38" fmla="*/ 951345 w 1533236"/>
              <a:gd name="connsiteY38" fmla="*/ 1468582 h 1477819"/>
              <a:gd name="connsiteX39" fmla="*/ 1034473 w 1533236"/>
              <a:gd name="connsiteY39" fmla="*/ 1422400 h 1477819"/>
              <a:gd name="connsiteX40" fmla="*/ 1089891 w 1533236"/>
              <a:gd name="connsiteY40" fmla="*/ 1403928 h 1477819"/>
              <a:gd name="connsiteX41" fmla="*/ 1191491 w 1533236"/>
              <a:gd name="connsiteY41" fmla="*/ 1339273 h 1477819"/>
              <a:gd name="connsiteX42" fmla="*/ 1237673 w 1533236"/>
              <a:gd name="connsiteY42" fmla="*/ 1302328 h 1477819"/>
              <a:gd name="connsiteX43" fmla="*/ 1302327 w 1533236"/>
              <a:gd name="connsiteY43" fmla="*/ 1237673 h 1477819"/>
              <a:gd name="connsiteX44" fmla="*/ 1339273 w 1533236"/>
              <a:gd name="connsiteY44" fmla="*/ 1200728 h 1477819"/>
              <a:gd name="connsiteX45" fmla="*/ 1394691 w 1533236"/>
              <a:gd name="connsiteY45" fmla="*/ 1126837 h 1477819"/>
              <a:gd name="connsiteX46" fmla="*/ 1422400 w 1533236"/>
              <a:gd name="connsiteY46" fmla="*/ 1089891 h 1477819"/>
              <a:gd name="connsiteX47" fmla="*/ 1431636 w 1533236"/>
              <a:gd name="connsiteY47" fmla="*/ 1052946 h 1477819"/>
              <a:gd name="connsiteX48" fmla="*/ 1468582 w 1533236"/>
              <a:gd name="connsiteY48" fmla="*/ 997528 h 1477819"/>
              <a:gd name="connsiteX49" fmla="*/ 1496291 w 1533236"/>
              <a:gd name="connsiteY49" fmla="*/ 932873 h 1477819"/>
              <a:gd name="connsiteX50" fmla="*/ 1505527 w 1533236"/>
              <a:gd name="connsiteY50" fmla="*/ 895928 h 1477819"/>
              <a:gd name="connsiteX51" fmla="*/ 1524000 w 1533236"/>
              <a:gd name="connsiteY51" fmla="*/ 858982 h 1477819"/>
              <a:gd name="connsiteX52" fmla="*/ 1533236 w 1533236"/>
              <a:gd name="connsiteY52" fmla="*/ 831273 h 1477819"/>
              <a:gd name="connsiteX53" fmla="*/ 1524000 w 1533236"/>
              <a:gd name="connsiteY53" fmla="*/ 674255 h 1477819"/>
              <a:gd name="connsiteX54" fmla="*/ 1505527 w 1533236"/>
              <a:gd name="connsiteY54" fmla="*/ 572655 h 1477819"/>
              <a:gd name="connsiteX55" fmla="*/ 1487054 w 1533236"/>
              <a:gd name="connsiteY55" fmla="*/ 498764 h 1477819"/>
              <a:gd name="connsiteX56" fmla="*/ 1468582 w 1533236"/>
              <a:gd name="connsiteY56" fmla="*/ 471055 h 1477819"/>
              <a:gd name="connsiteX57" fmla="*/ 1422400 w 1533236"/>
              <a:gd name="connsiteY57" fmla="*/ 369455 h 1477819"/>
              <a:gd name="connsiteX58" fmla="*/ 1376218 w 1533236"/>
              <a:gd name="connsiteY58" fmla="*/ 304800 h 1477819"/>
              <a:gd name="connsiteX59" fmla="*/ 1339273 w 1533236"/>
              <a:gd name="connsiteY59" fmla="*/ 249382 h 1477819"/>
              <a:gd name="connsiteX60" fmla="*/ 1311563 w 1533236"/>
              <a:gd name="connsiteY60" fmla="*/ 221673 h 1477819"/>
              <a:gd name="connsiteX61" fmla="*/ 1265382 w 1533236"/>
              <a:gd name="connsiteY61" fmla="*/ 175491 h 1477819"/>
              <a:gd name="connsiteX62" fmla="*/ 1246909 w 1533236"/>
              <a:gd name="connsiteY62" fmla="*/ 147782 h 1477819"/>
              <a:gd name="connsiteX63" fmla="*/ 1209963 w 1533236"/>
              <a:gd name="connsiteY63" fmla="*/ 129309 h 1477819"/>
              <a:gd name="connsiteX64" fmla="*/ 1163782 w 1533236"/>
              <a:gd name="connsiteY64" fmla="*/ 101600 h 1477819"/>
              <a:gd name="connsiteX65" fmla="*/ 1108363 w 1533236"/>
              <a:gd name="connsiteY65" fmla="*/ 64655 h 1477819"/>
              <a:gd name="connsiteX66" fmla="*/ 1052945 w 1533236"/>
              <a:gd name="connsiteY66" fmla="*/ 46182 h 1477819"/>
              <a:gd name="connsiteX67" fmla="*/ 997527 w 1533236"/>
              <a:gd name="connsiteY67" fmla="*/ 18473 h 1477819"/>
              <a:gd name="connsiteX68" fmla="*/ 831273 w 1533236"/>
              <a:gd name="connsiteY68" fmla="*/ 27709 h 1477819"/>
              <a:gd name="connsiteX69" fmla="*/ 711200 w 1533236"/>
              <a:gd name="connsiteY69" fmla="*/ 36946 h 147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33236" h="1477819">
                <a:moveTo>
                  <a:pt x="822036" y="55419"/>
                </a:moveTo>
                <a:cubicBezTo>
                  <a:pt x="801047" y="47023"/>
                  <a:pt x="740762" y="21861"/>
                  <a:pt x="720436" y="18473"/>
                </a:cubicBezTo>
                <a:cubicBezTo>
                  <a:pt x="631474" y="3647"/>
                  <a:pt x="683669" y="10933"/>
                  <a:pt x="563418" y="0"/>
                </a:cubicBezTo>
                <a:cubicBezTo>
                  <a:pt x="492606" y="3079"/>
                  <a:pt x="421652" y="3801"/>
                  <a:pt x="350982" y="9237"/>
                </a:cubicBezTo>
                <a:cubicBezTo>
                  <a:pt x="323414" y="11358"/>
                  <a:pt x="283020" y="45308"/>
                  <a:pt x="267854" y="55419"/>
                </a:cubicBezTo>
                <a:lnTo>
                  <a:pt x="240145" y="73891"/>
                </a:lnTo>
                <a:cubicBezTo>
                  <a:pt x="227830" y="92364"/>
                  <a:pt x="218898" y="113610"/>
                  <a:pt x="203200" y="129309"/>
                </a:cubicBezTo>
                <a:cubicBezTo>
                  <a:pt x="164606" y="167904"/>
                  <a:pt x="183328" y="146569"/>
                  <a:pt x="147782" y="193964"/>
                </a:cubicBezTo>
                <a:cubicBezTo>
                  <a:pt x="124564" y="263612"/>
                  <a:pt x="155883" y="177762"/>
                  <a:pt x="120073" y="249382"/>
                </a:cubicBezTo>
                <a:cubicBezTo>
                  <a:pt x="81837" y="325854"/>
                  <a:pt x="145298" y="225399"/>
                  <a:pt x="92363" y="304800"/>
                </a:cubicBezTo>
                <a:cubicBezTo>
                  <a:pt x="70381" y="370750"/>
                  <a:pt x="84692" y="344017"/>
                  <a:pt x="55418" y="387928"/>
                </a:cubicBezTo>
                <a:cubicBezTo>
                  <a:pt x="52339" y="397164"/>
                  <a:pt x="49600" y="406521"/>
                  <a:pt x="46182" y="415637"/>
                </a:cubicBezTo>
                <a:cubicBezTo>
                  <a:pt x="40360" y="431161"/>
                  <a:pt x="31730" y="445734"/>
                  <a:pt x="27709" y="461819"/>
                </a:cubicBezTo>
                <a:cubicBezTo>
                  <a:pt x="22429" y="482939"/>
                  <a:pt x="21173" y="504871"/>
                  <a:pt x="18473" y="526473"/>
                </a:cubicBezTo>
                <a:cubicBezTo>
                  <a:pt x="1516" y="662123"/>
                  <a:pt x="17615" y="559321"/>
                  <a:pt x="0" y="665019"/>
                </a:cubicBezTo>
                <a:cubicBezTo>
                  <a:pt x="4745" y="726709"/>
                  <a:pt x="10532" y="813928"/>
                  <a:pt x="18473" y="877455"/>
                </a:cubicBezTo>
                <a:cubicBezTo>
                  <a:pt x="20796" y="896038"/>
                  <a:pt x="24359" y="914448"/>
                  <a:pt x="27709" y="932873"/>
                </a:cubicBezTo>
                <a:cubicBezTo>
                  <a:pt x="30517" y="948319"/>
                  <a:pt x="33137" y="963825"/>
                  <a:pt x="36945" y="979055"/>
                </a:cubicBezTo>
                <a:cubicBezTo>
                  <a:pt x="48552" y="1025481"/>
                  <a:pt x="42082" y="989330"/>
                  <a:pt x="64654" y="1034473"/>
                </a:cubicBezTo>
                <a:cubicBezTo>
                  <a:pt x="69008" y="1043181"/>
                  <a:pt x="70056" y="1053233"/>
                  <a:pt x="73891" y="1062182"/>
                </a:cubicBezTo>
                <a:cubicBezTo>
                  <a:pt x="79315" y="1074838"/>
                  <a:pt x="86939" y="1086472"/>
                  <a:pt x="92363" y="1099128"/>
                </a:cubicBezTo>
                <a:cubicBezTo>
                  <a:pt x="96198" y="1108077"/>
                  <a:pt x="97246" y="1118129"/>
                  <a:pt x="101600" y="1126837"/>
                </a:cubicBezTo>
                <a:cubicBezTo>
                  <a:pt x="106565" y="1136766"/>
                  <a:pt x="114566" y="1144908"/>
                  <a:pt x="120073" y="1154546"/>
                </a:cubicBezTo>
                <a:cubicBezTo>
                  <a:pt x="126904" y="1166500"/>
                  <a:pt x="131248" y="1179815"/>
                  <a:pt x="138545" y="1191491"/>
                </a:cubicBezTo>
                <a:cubicBezTo>
                  <a:pt x="151840" y="1212763"/>
                  <a:pt x="174250" y="1239718"/>
                  <a:pt x="193963" y="1256146"/>
                </a:cubicBezTo>
                <a:cubicBezTo>
                  <a:pt x="202491" y="1263253"/>
                  <a:pt x="213145" y="1267512"/>
                  <a:pt x="221673" y="1274619"/>
                </a:cubicBezTo>
                <a:cubicBezTo>
                  <a:pt x="267798" y="1313056"/>
                  <a:pt x="228395" y="1295333"/>
                  <a:pt x="277091" y="1311564"/>
                </a:cubicBezTo>
                <a:cubicBezTo>
                  <a:pt x="356502" y="1364505"/>
                  <a:pt x="256029" y="1301033"/>
                  <a:pt x="332509" y="1339273"/>
                </a:cubicBezTo>
                <a:cubicBezTo>
                  <a:pt x="342438" y="1344237"/>
                  <a:pt x="350289" y="1352782"/>
                  <a:pt x="360218" y="1357746"/>
                </a:cubicBezTo>
                <a:cubicBezTo>
                  <a:pt x="368926" y="1362100"/>
                  <a:pt x="378978" y="1363147"/>
                  <a:pt x="387927" y="1366982"/>
                </a:cubicBezTo>
                <a:cubicBezTo>
                  <a:pt x="454849" y="1395662"/>
                  <a:pt x="393204" y="1379121"/>
                  <a:pt x="471054" y="1394691"/>
                </a:cubicBezTo>
                <a:cubicBezTo>
                  <a:pt x="483369" y="1400849"/>
                  <a:pt x="494812" y="1409208"/>
                  <a:pt x="508000" y="1413164"/>
                </a:cubicBezTo>
                <a:cubicBezTo>
                  <a:pt x="525938" y="1418545"/>
                  <a:pt x="545054" y="1418727"/>
                  <a:pt x="563418" y="1422400"/>
                </a:cubicBezTo>
                <a:cubicBezTo>
                  <a:pt x="575866" y="1424890"/>
                  <a:pt x="588157" y="1428150"/>
                  <a:pt x="600363" y="1431637"/>
                </a:cubicBezTo>
                <a:cubicBezTo>
                  <a:pt x="609725" y="1434312"/>
                  <a:pt x="618711" y="1438198"/>
                  <a:pt x="628073" y="1440873"/>
                </a:cubicBezTo>
                <a:cubicBezTo>
                  <a:pt x="640279" y="1444360"/>
                  <a:pt x="652859" y="1446461"/>
                  <a:pt x="665018" y="1450109"/>
                </a:cubicBezTo>
                <a:cubicBezTo>
                  <a:pt x="683669" y="1455704"/>
                  <a:pt x="701396" y="1464502"/>
                  <a:pt x="720436" y="1468582"/>
                </a:cubicBezTo>
                <a:cubicBezTo>
                  <a:pt x="744707" y="1473783"/>
                  <a:pt x="769697" y="1474740"/>
                  <a:pt x="794327" y="1477819"/>
                </a:cubicBezTo>
                <a:cubicBezTo>
                  <a:pt x="846666" y="1474740"/>
                  <a:pt x="899175" y="1473799"/>
                  <a:pt x="951345" y="1468582"/>
                </a:cubicBezTo>
                <a:cubicBezTo>
                  <a:pt x="991141" y="1464602"/>
                  <a:pt x="991421" y="1436750"/>
                  <a:pt x="1034473" y="1422400"/>
                </a:cubicBezTo>
                <a:cubicBezTo>
                  <a:pt x="1052946" y="1416243"/>
                  <a:pt x="1073194" y="1413946"/>
                  <a:pt x="1089891" y="1403928"/>
                </a:cubicBezTo>
                <a:cubicBezTo>
                  <a:pt x="1117190" y="1387549"/>
                  <a:pt x="1168033" y="1358039"/>
                  <a:pt x="1191491" y="1339273"/>
                </a:cubicBezTo>
                <a:cubicBezTo>
                  <a:pt x="1206885" y="1326958"/>
                  <a:pt x="1223141" y="1315649"/>
                  <a:pt x="1237673" y="1302328"/>
                </a:cubicBezTo>
                <a:cubicBezTo>
                  <a:pt x="1260140" y="1281733"/>
                  <a:pt x="1280775" y="1259225"/>
                  <a:pt x="1302327" y="1237673"/>
                </a:cubicBezTo>
                <a:cubicBezTo>
                  <a:pt x="1314642" y="1225358"/>
                  <a:pt x="1328823" y="1214661"/>
                  <a:pt x="1339273" y="1200728"/>
                </a:cubicBezTo>
                <a:lnTo>
                  <a:pt x="1394691" y="1126837"/>
                </a:lnTo>
                <a:lnTo>
                  <a:pt x="1422400" y="1089891"/>
                </a:lnTo>
                <a:cubicBezTo>
                  <a:pt x="1425479" y="1077576"/>
                  <a:pt x="1425959" y="1064300"/>
                  <a:pt x="1431636" y="1052946"/>
                </a:cubicBezTo>
                <a:cubicBezTo>
                  <a:pt x="1441565" y="1033088"/>
                  <a:pt x="1468582" y="997528"/>
                  <a:pt x="1468582" y="997528"/>
                </a:cubicBezTo>
                <a:cubicBezTo>
                  <a:pt x="1495097" y="891462"/>
                  <a:pt x="1458021" y="1022170"/>
                  <a:pt x="1496291" y="932873"/>
                </a:cubicBezTo>
                <a:cubicBezTo>
                  <a:pt x="1501291" y="921205"/>
                  <a:pt x="1501070" y="907814"/>
                  <a:pt x="1505527" y="895928"/>
                </a:cubicBezTo>
                <a:cubicBezTo>
                  <a:pt x="1510362" y="883036"/>
                  <a:pt x="1518576" y="871638"/>
                  <a:pt x="1524000" y="858982"/>
                </a:cubicBezTo>
                <a:cubicBezTo>
                  <a:pt x="1527835" y="850033"/>
                  <a:pt x="1530157" y="840509"/>
                  <a:pt x="1533236" y="831273"/>
                </a:cubicBezTo>
                <a:cubicBezTo>
                  <a:pt x="1530157" y="778934"/>
                  <a:pt x="1528542" y="726488"/>
                  <a:pt x="1524000" y="674255"/>
                </a:cubicBezTo>
                <a:cubicBezTo>
                  <a:pt x="1522685" y="659135"/>
                  <a:pt x="1509631" y="590439"/>
                  <a:pt x="1505527" y="572655"/>
                </a:cubicBezTo>
                <a:cubicBezTo>
                  <a:pt x="1499818" y="547917"/>
                  <a:pt x="1501137" y="519889"/>
                  <a:pt x="1487054" y="498764"/>
                </a:cubicBezTo>
                <a:cubicBezTo>
                  <a:pt x="1480897" y="489528"/>
                  <a:pt x="1473546" y="480984"/>
                  <a:pt x="1468582" y="471055"/>
                </a:cubicBezTo>
                <a:cubicBezTo>
                  <a:pt x="1429357" y="392605"/>
                  <a:pt x="1523886" y="521681"/>
                  <a:pt x="1422400" y="369455"/>
                </a:cubicBezTo>
                <a:cubicBezTo>
                  <a:pt x="1362324" y="279343"/>
                  <a:pt x="1456439" y="419403"/>
                  <a:pt x="1376218" y="304800"/>
                </a:cubicBezTo>
                <a:cubicBezTo>
                  <a:pt x="1363486" y="286612"/>
                  <a:pt x="1354972" y="265080"/>
                  <a:pt x="1339273" y="249382"/>
                </a:cubicBezTo>
                <a:cubicBezTo>
                  <a:pt x="1330036" y="240146"/>
                  <a:pt x="1319925" y="231708"/>
                  <a:pt x="1311563" y="221673"/>
                </a:cubicBezTo>
                <a:cubicBezTo>
                  <a:pt x="1273076" y="175489"/>
                  <a:pt x="1316185" y="209360"/>
                  <a:pt x="1265382" y="175491"/>
                </a:cubicBezTo>
                <a:cubicBezTo>
                  <a:pt x="1259224" y="166255"/>
                  <a:pt x="1255437" y="154888"/>
                  <a:pt x="1246909" y="147782"/>
                </a:cubicBezTo>
                <a:cubicBezTo>
                  <a:pt x="1236331" y="138967"/>
                  <a:pt x="1221999" y="135996"/>
                  <a:pt x="1209963" y="129309"/>
                </a:cubicBezTo>
                <a:cubicBezTo>
                  <a:pt x="1194270" y="120591"/>
                  <a:pt x="1178927" y="111238"/>
                  <a:pt x="1163782" y="101600"/>
                </a:cubicBezTo>
                <a:cubicBezTo>
                  <a:pt x="1145051" y="89681"/>
                  <a:pt x="1129425" y="71676"/>
                  <a:pt x="1108363" y="64655"/>
                </a:cubicBezTo>
                <a:cubicBezTo>
                  <a:pt x="1089890" y="58497"/>
                  <a:pt x="1069147" y="56983"/>
                  <a:pt x="1052945" y="46182"/>
                </a:cubicBezTo>
                <a:cubicBezTo>
                  <a:pt x="1017135" y="22308"/>
                  <a:pt x="1035767" y="31219"/>
                  <a:pt x="997527" y="18473"/>
                </a:cubicBezTo>
                <a:cubicBezTo>
                  <a:pt x="942109" y="21552"/>
                  <a:pt x="886585" y="23100"/>
                  <a:pt x="831273" y="27709"/>
                </a:cubicBezTo>
                <a:cubicBezTo>
                  <a:pt x="677913" y="40489"/>
                  <a:pt x="882826" y="36946"/>
                  <a:pt x="711200" y="3694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106669" y="2807793"/>
            <a:ext cx="2678546" cy="2743200"/>
          </a:xfrm>
          <a:custGeom>
            <a:avLst/>
            <a:gdLst>
              <a:gd name="connsiteX0" fmla="*/ 1043710 w 2678546"/>
              <a:gd name="connsiteY0" fmla="*/ 64655 h 2743200"/>
              <a:gd name="connsiteX1" fmla="*/ 803564 w 2678546"/>
              <a:gd name="connsiteY1" fmla="*/ 73891 h 2743200"/>
              <a:gd name="connsiteX2" fmla="*/ 711200 w 2678546"/>
              <a:gd name="connsiteY2" fmla="*/ 92364 h 2743200"/>
              <a:gd name="connsiteX3" fmla="*/ 618837 w 2678546"/>
              <a:gd name="connsiteY3" fmla="*/ 110837 h 2743200"/>
              <a:gd name="connsiteX4" fmla="*/ 526473 w 2678546"/>
              <a:gd name="connsiteY4" fmla="*/ 138546 h 2743200"/>
              <a:gd name="connsiteX5" fmla="*/ 498764 w 2678546"/>
              <a:gd name="connsiteY5" fmla="*/ 157018 h 2743200"/>
              <a:gd name="connsiteX6" fmla="*/ 397164 w 2678546"/>
              <a:gd name="connsiteY6" fmla="*/ 203200 h 2743200"/>
              <a:gd name="connsiteX7" fmla="*/ 341746 w 2678546"/>
              <a:gd name="connsiteY7" fmla="*/ 230909 h 2743200"/>
              <a:gd name="connsiteX8" fmla="*/ 258619 w 2678546"/>
              <a:gd name="connsiteY8" fmla="*/ 286328 h 2743200"/>
              <a:gd name="connsiteX9" fmla="*/ 230910 w 2678546"/>
              <a:gd name="connsiteY9" fmla="*/ 304800 h 2743200"/>
              <a:gd name="connsiteX10" fmla="*/ 212437 w 2678546"/>
              <a:gd name="connsiteY10" fmla="*/ 332509 h 2743200"/>
              <a:gd name="connsiteX11" fmla="*/ 157019 w 2678546"/>
              <a:gd name="connsiteY11" fmla="*/ 387928 h 2743200"/>
              <a:gd name="connsiteX12" fmla="*/ 138546 w 2678546"/>
              <a:gd name="connsiteY12" fmla="*/ 415637 h 2743200"/>
              <a:gd name="connsiteX13" fmla="*/ 83128 w 2678546"/>
              <a:gd name="connsiteY13" fmla="*/ 480291 h 2743200"/>
              <a:gd name="connsiteX14" fmla="*/ 46182 w 2678546"/>
              <a:gd name="connsiteY14" fmla="*/ 572655 h 2743200"/>
              <a:gd name="connsiteX15" fmla="*/ 27710 w 2678546"/>
              <a:gd name="connsiteY15" fmla="*/ 609600 h 2743200"/>
              <a:gd name="connsiteX16" fmla="*/ 0 w 2678546"/>
              <a:gd name="connsiteY16" fmla="*/ 738909 h 2743200"/>
              <a:gd name="connsiteX17" fmla="*/ 9237 w 2678546"/>
              <a:gd name="connsiteY17" fmla="*/ 1080655 h 2743200"/>
              <a:gd name="connsiteX18" fmla="*/ 18473 w 2678546"/>
              <a:gd name="connsiteY18" fmla="*/ 1126837 h 2743200"/>
              <a:gd name="connsiteX19" fmla="*/ 36946 w 2678546"/>
              <a:gd name="connsiteY19" fmla="*/ 1265382 h 2743200"/>
              <a:gd name="connsiteX20" fmla="*/ 55419 w 2678546"/>
              <a:gd name="connsiteY20" fmla="*/ 1505528 h 2743200"/>
              <a:gd name="connsiteX21" fmla="*/ 73891 w 2678546"/>
              <a:gd name="connsiteY21" fmla="*/ 1625600 h 2743200"/>
              <a:gd name="connsiteX22" fmla="*/ 101600 w 2678546"/>
              <a:gd name="connsiteY22" fmla="*/ 1801091 h 2743200"/>
              <a:gd name="connsiteX23" fmla="*/ 129310 w 2678546"/>
              <a:gd name="connsiteY23" fmla="*/ 1893455 h 2743200"/>
              <a:gd name="connsiteX24" fmla="*/ 138546 w 2678546"/>
              <a:gd name="connsiteY24" fmla="*/ 1921164 h 2743200"/>
              <a:gd name="connsiteX25" fmla="*/ 157019 w 2678546"/>
              <a:gd name="connsiteY25" fmla="*/ 1967346 h 2743200"/>
              <a:gd name="connsiteX26" fmla="*/ 184728 w 2678546"/>
              <a:gd name="connsiteY26" fmla="*/ 2032000 h 2743200"/>
              <a:gd name="connsiteX27" fmla="*/ 249382 w 2678546"/>
              <a:gd name="connsiteY27" fmla="*/ 2115128 h 2743200"/>
              <a:gd name="connsiteX28" fmla="*/ 314037 w 2678546"/>
              <a:gd name="connsiteY28" fmla="*/ 2198255 h 2743200"/>
              <a:gd name="connsiteX29" fmla="*/ 341746 w 2678546"/>
              <a:gd name="connsiteY29" fmla="*/ 2225964 h 2743200"/>
              <a:gd name="connsiteX30" fmla="*/ 387928 w 2678546"/>
              <a:gd name="connsiteY30" fmla="*/ 2290618 h 2743200"/>
              <a:gd name="connsiteX31" fmla="*/ 480291 w 2678546"/>
              <a:gd name="connsiteY31" fmla="*/ 2373746 h 2743200"/>
              <a:gd name="connsiteX32" fmla="*/ 508000 w 2678546"/>
              <a:gd name="connsiteY32" fmla="*/ 2401455 h 2743200"/>
              <a:gd name="connsiteX33" fmla="*/ 535710 w 2678546"/>
              <a:gd name="connsiteY33" fmla="*/ 2419928 h 2743200"/>
              <a:gd name="connsiteX34" fmla="*/ 628073 w 2678546"/>
              <a:gd name="connsiteY34" fmla="*/ 2484582 h 2743200"/>
              <a:gd name="connsiteX35" fmla="*/ 655782 w 2678546"/>
              <a:gd name="connsiteY35" fmla="*/ 2493818 h 2743200"/>
              <a:gd name="connsiteX36" fmla="*/ 720437 w 2678546"/>
              <a:gd name="connsiteY36" fmla="*/ 2530764 h 2743200"/>
              <a:gd name="connsiteX37" fmla="*/ 766619 w 2678546"/>
              <a:gd name="connsiteY37" fmla="*/ 2549237 h 2743200"/>
              <a:gd name="connsiteX38" fmla="*/ 803564 w 2678546"/>
              <a:gd name="connsiteY38" fmla="*/ 2567709 h 2743200"/>
              <a:gd name="connsiteX39" fmla="*/ 831273 w 2678546"/>
              <a:gd name="connsiteY39" fmla="*/ 2586182 h 2743200"/>
              <a:gd name="connsiteX40" fmla="*/ 858982 w 2678546"/>
              <a:gd name="connsiteY40" fmla="*/ 2595418 h 2743200"/>
              <a:gd name="connsiteX41" fmla="*/ 914400 w 2678546"/>
              <a:gd name="connsiteY41" fmla="*/ 2623128 h 2743200"/>
              <a:gd name="connsiteX42" fmla="*/ 979055 w 2678546"/>
              <a:gd name="connsiteY42" fmla="*/ 2650837 h 2743200"/>
              <a:gd name="connsiteX43" fmla="*/ 1062182 w 2678546"/>
              <a:gd name="connsiteY43" fmla="*/ 2678546 h 2743200"/>
              <a:gd name="connsiteX44" fmla="*/ 1136073 w 2678546"/>
              <a:gd name="connsiteY44" fmla="*/ 2687782 h 2743200"/>
              <a:gd name="connsiteX45" fmla="*/ 1182255 w 2678546"/>
              <a:gd name="connsiteY45" fmla="*/ 2697018 h 2743200"/>
              <a:gd name="connsiteX46" fmla="*/ 1237673 w 2678546"/>
              <a:gd name="connsiteY46" fmla="*/ 2706255 h 2743200"/>
              <a:gd name="connsiteX47" fmla="*/ 1265382 w 2678546"/>
              <a:gd name="connsiteY47" fmla="*/ 2715491 h 2743200"/>
              <a:gd name="connsiteX48" fmla="*/ 1468582 w 2678546"/>
              <a:gd name="connsiteY48" fmla="*/ 2743200 h 2743200"/>
              <a:gd name="connsiteX49" fmla="*/ 1801091 w 2678546"/>
              <a:gd name="connsiteY49" fmla="*/ 2724728 h 2743200"/>
              <a:gd name="connsiteX50" fmla="*/ 1847273 w 2678546"/>
              <a:gd name="connsiteY50" fmla="*/ 2706255 h 2743200"/>
              <a:gd name="connsiteX51" fmla="*/ 1921164 w 2678546"/>
              <a:gd name="connsiteY51" fmla="*/ 2669309 h 2743200"/>
              <a:gd name="connsiteX52" fmla="*/ 1967346 w 2678546"/>
              <a:gd name="connsiteY52" fmla="*/ 2650837 h 2743200"/>
              <a:gd name="connsiteX53" fmla="*/ 2004291 w 2678546"/>
              <a:gd name="connsiteY53" fmla="*/ 2632364 h 2743200"/>
              <a:gd name="connsiteX54" fmla="*/ 2059710 w 2678546"/>
              <a:gd name="connsiteY54" fmla="*/ 2613891 h 2743200"/>
              <a:gd name="connsiteX55" fmla="*/ 2142837 w 2678546"/>
              <a:gd name="connsiteY55" fmla="*/ 2558473 h 2743200"/>
              <a:gd name="connsiteX56" fmla="*/ 2170546 w 2678546"/>
              <a:gd name="connsiteY56" fmla="*/ 2540000 h 2743200"/>
              <a:gd name="connsiteX57" fmla="*/ 2216728 w 2678546"/>
              <a:gd name="connsiteY57" fmla="*/ 2512291 h 2743200"/>
              <a:gd name="connsiteX58" fmla="*/ 2272146 w 2678546"/>
              <a:gd name="connsiteY58" fmla="*/ 2466109 h 2743200"/>
              <a:gd name="connsiteX59" fmla="*/ 2299855 w 2678546"/>
              <a:gd name="connsiteY59" fmla="*/ 2447637 h 2743200"/>
              <a:gd name="connsiteX60" fmla="*/ 2327564 w 2678546"/>
              <a:gd name="connsiteY60" fmla="*/ 2419928 h 2743200"/>
              <a:gd name="connsiteX61" fmla="*/ 2382982 w 2678546"/>
              <a:gd name="connsiteY61" fmla="*/ 2382982 h 2743200"/>
              <a:gd name="connsiteX62" fmla="*/ 2410691 w 2678546"/>
              <a:gd name="connsiteY62" fmla="*/ 2364509 h 2743200"/>
              <a:gd name="connsiteX63" fmla="*/ 2438400 w 2678546"/>
              <a:gd name="connsiteY63" fmla="*/ 2346037 h 2743200"/>
              <a:gd name="connsiteX64" fmla="*/ 2466110 w 2678546"/>
              <a:gd name="connsiteY64" fmla="*/ 2318328 h 2743200"/>
              <a:gd name="connsiteX65" fmla="*/ 2493819 w 2678546"/>
              <a:gd name="connsiteY65" fmla="*/ 2281382 h 2743200"/>
              <a:gd name="connsiteX66" fmla="*/ 2512291 w 2678546"/>
              <a:gd name="connsiteY66" fmla="*/ 2253673 h 2743200"/>
              <a:gd name="connsiteX67" fmla="*/ 2540000 w 2678546"/>
              <a:gd name="connsiteY67" fmla="*/ 2225964 h 2743200"/>
              <a:gd name="connsiteX68" fmla="*/ 2558473 w 2678546"/>
              <a:gd name="connsiteY68" fmla="*/ 2189018 h 2743200"/>
              <a:gd name="connsiteX69" fmla="*/ 2586182 w 2678546"/>
              <a:gd name="connsiteY69" fmla="*/ 2142837 h 2743200"/>
              <a:gd name="connsiteX70" fmla="*/ 2632364 w 2678546"/>
              <a:gd name="connsiteY70" fmla="*/ 2087418 h 2743200"/>
              <a:gd name="connsiteX71" fmla="*/ 2650837 w 2678546"/>
              <a:gd name="connsiteY71" fmla="*/ 1939637 h 2743200"/>
              <a:gd name="connsiteX72" fmla="*/ 2660073 w 2678546"/>
              <a:gd name="connsiteY72" fmla="*/ 1801091 h 2743200"/>
              <a:gd name="connsiteX73" fmla="*/ 2678546 w 2678546"/>
              <a:gd name="connsiteY73" fmla="*/ 1597891 h 2743200"/>
              <a:gd name="connsiteX74" fmla="*/ 2650837 w 2678546"/>
              <a:gd name="connsiteY74" fmla="*/ 1376218 h 2743200"/>
              <a:gd name="connsiteX75" fmla="*/ 2632364 w 2678546"/>
              <a:gd name="connsiteY75" fmla="*/ 1320800 h 2743200"/>
              <a:gd name="connsiteX76" fmla="*/ 2623128 w 2678546"/>
              <a:gd name="connsiteY76" fmla="*/ 1246909 h 2743200"/>
              <a:gd name="connsiteX77" fmla="*/ 2604655 w 2678546"/>
              <a:gd name="connsiteY77" fmla="*/ 1219200 h 2743200"/>
              <a:gd name="connsiteX78" fmla="*/ 2595419 w 2678546"/>
              <a:gd name="connsiteY78" fmla="*/ 1145309 h 2743200"/>
              <a:gd name="connsiteX79" fmla="*/ 2576946 w 2678546"/>
              <a:gd name="connsiteY79" fmla="*/ 1071418 h 2743200"/>
              <a:gd name="connsiteX80" fmla="*/ 2567710 w 2678546"/>
              <a:gd name="connsiteY80" fmla="*/ 1034473 h 2743200"/>
              <a:gd name="connsiteX81" fmla="*/ 2558473 w 2678546"/>
              <a:gd name="connsiteY81" fmla="*/ 988291 h 2743200"/>
              <a:gd name="connsiteX82" fmla="*/ 2540000 w 2678546"/>
              <a:gd name="connsiteY82" fmla="*/ 960582 h 2743200"/>
              <a:gd name="connsiteX83" fmla="*/ 2512291 w 2678546"/>
              <a:gd name="connsiteY83" fmla="*/ 868218 h 2743200"/>
              <a:gd name="connsiteX84" fmla="*/ 2503055 w 2678546"/>
              <a:gd name="connsiteY84" fmla="*/ 840509 h 2743200"/>
              <a:gd name="connsiteX85" fmla="*/ 2493819 w 2678546"/>
              <a:gd name="connsiteY85" fmla="*/ 812800 h 2743200"/>
              <a:gd name="connsiteX86" fmla="*/ 2484582 w 2678546"/>
              <a:gd name="connsiteY86" fmla="*/ 775855 h 2743200"/>
              <a:gd name="connsiteX87" fmla="*/ 2466110 w 2678546"/>
              <a:gd name="connsiteY87" fmla="*/ 748146 h 2743200"/>
              <a:gd name="connsiteX88" fmla="*/ 2419928 w 2678546"/>
              <a:gd name="connsiteY88" fmla="*/ 655782 h 2743200"/>
              <a:gd name="connsiteX89" fmla="*/ 2401455 w 2678546"/>
              <a:gd name="connsiteY89" fmla="*/ 618837 h 2743200"/>
              <a:gd name="connsiteX90" fmla="*/ 2364510 w 2678546"/>
              <a:gd name="connsiteY90" fmla="*/ 572655 h 2743200"/>
              <a:gd name="connsiteX91" fmla="*/ 2346037 w 2678546"/>
              <a:gd name="connsiteY91" fmla="*/ 535709 h 2743200"/>
              <a:gd name="connsiteX92" fmla="*/ 2290619 w 2678546"/>
              <a:gd name="connsiteY92" fmla="*/ 471055 h 2743200"/>
              <a:gd name="connsiteX93" fmla="*/ 2235200 w 2678546"/>
              <a:gd name="connsiteY93" fmla="*/ 406400 h 2743200"/>
              <a:gd name="connsiteX94" fmla="*/ 2198255 w 2678546"/>
              <a:gd name="connsiteY94" fmla="*/ 387928 h 2743200"/>
              <a:gd name="connsiteX95" fmla="*/ 2170546 w 2678546"/>
              <a:gd name="connsiteY95" fmla="*/ 360218 h 2743200"/>
              <a:gd name="connsiteX96" fmla="*/ 2133600 w 2678546"/>
              <a:gd name="connsiteY96" fmla="*/ 332509 h 2743200"/>
              <a:gd name="connsiteX97" fmla="*/ 2115128 w 2678546"/>
              <a:gd name="connsiteY97" fmla="*/ 304800 h 2743200"/>
              <a:gd name="connsiteX98" fmla="*/ 2087419 w 2678546"/>
              <a:gd name="connsiteY98" fmla="*/ 286328 h 2743200"/>
              <a:gd name="connsiteX99" fmla="*/ 2041237 w 2678546"/>
              <a:gd name="connsiteY99" fmla="*/ 249382 h 2743200"/>
              <a:gd name="connsiteX100" fmla="*/ 1985819 w 2678546"/>
              <a:gd name="connsiteY100" fmla="*/ 212437 h 2743200"/>
              <a:gd name="connsiteX101" fmla="*/ 1958110 w 2678546"/>
              <a:gd name="connsiteY101" fmla="*/ 184728 h 2743200"/>
              <a:gd name="connsiteX102" fmla="*/ 1930400 w 2678546"/>
              <a:gd name="connsiteY102" fmla="*/ 175491 h 2743200"/>
              <a:gd name="connsiteX103" fmla="*/ 1902691 w 2678546"/>
              <a:gd name="connsiteY103" fmla="*/ 157018 h 2743200"/>
              <a:gd name="connsiteX104" fmla="*/ 1838037 w 2678546"/>
              <a:gd name="connsiteY104" fmla="*/ 138546 h 2743200"/>
              <a:gd name="connsiteX105" fmla="*/ 1801091 w 2678546"/>
              <a:gd name="connsiteY105" fmla="*/ 120073 h 2743200"/>
              <a:gd name="connsiteX106" fmla="*/ 1708728 w 2678546"/>
              <a:gd name="connsiteY106" fmla="*/ 73891 h 2743200"/>
              <a:gd name="connsiteX107" fmla="*/ 1625600 w 2678546"/>
              <a:gd name="connsiteY107" fmla="*/ 55418 h 2743200"/>
              <a:gd name="connsiteX108" fmla="*/ 1533237 w 2678546"/>
              <a:gd name="connsiteY108" fmla="*/ 18473 h 2743200"/>
              <a:gd name="connsiteX109" fmla="*/ 1459346 w 2678546"/>
              <a:gd name="connsiteY109" fmla="*/ 0 h 2743200"/>
              <a:gd name="connsiteX110" fmla="*/ 905164 w 2678546"/>
              <a:gd name="connsiteY110" fmla="*/ 9237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678546" h="2743200">
                <a:moveTo>
                  <a:pt x="1043710" y="64655"/>
                </a:moveTo>
                <a:cubicBezTo>
                  <a:pt x="963661" y="67734"/>
                  <a:pt x="883525" y="69045"/>
                  <a:pt x="803564" y="73891"/>
                </a:cubicBezTo>
                <a:cubicBezTo>
                  <a:pt x="700020" y="80166"/>
                  <a:pt x="772645" y="78184"/>
                  <a:pt x="711200" y="92364"/>
                </a:cubicBezTo>
                <a:cubicBezTo>
                  <a:pt x="680607" y="99424"/>
                  <a:pt x="649297" y="103222"/>
                  <a:pt x="618837" y="110837"/>
                </a:cubicBezTo>
                <a:cubicBezTo>
                  <a:pt x="598182" y="116001"/>
                  <a:pt x="539969" y="129549"/>
                  <a:pt x="526473" y="138546"/>
                </a:cubicBezTo>
                <a:cubicBezTo>
                  <a:pt x="517237" y="144703"/>
                  <a:pt x="508693" y="152054"/>
                  <a:pt x="498764" y="157018"/>
                </a:cubicBezTo>
                <a:cubicBezTo>
                  <a:pt x="420314" y="196243"/>
                  <a:pt x="549390" y="101714"/>
                  <a:pt x="397164" y="203200"/>
                </a:cubicBezTo>
                <a:cubicBezTo>
                  <a:pt x="361354" y="227074"/>
                  <a:pt x="379986" y="218163"/>
                  <a:pt x="341746" y="230909"/>
                </a:cubicBezTo>
                <a:lnTo>
                  <a:pt x="258619" y="286328"/>
                </a:lnTo>
                <a:lnTo>
                  <a:pt x="230910" y="304800"/>
                </a:lnTo>
                <a:cubicBezTo>
                  <a:pt x="224752" y="314036"/>
                  <a:pt x="219812" y="324212"/>
                  <a:pt x="212437" y="332509"/>
                </a:cubicBezTo>
                <a:cubicBezTo>
                  <a:pt x="195081" y="352035"/>
                  <a:pt x="171510" y="366191"/>
                  <a:pt x="157019" y="387928"/>
                </a:cubicBezTo>
                <a:cubicBezTo>
                  <a:pt x="150861" y="397164"/>
                  <a:pt x="145653" y="407109"/>
                  <a:pt x="138546" y="415637"/>
                </a:cubicBezTo>
                <a:cubicBezTo>
                  <a:pt x="100764" y="460975"/>
                  <a:pt x="117717" y="424949"/>
                  <a:pt x="83128" y="480291"/>
                </a:cubicBezTo>
                <a:cubicBezTo>
                  <a:pt x="42781" y="544846"/>
                  <a:pt x="87629" y="489760"/>
                  <a:pt x="46182" y="572655"/>
                </a:cubicBezTo>
                <a:cubicBezTo>
                  <a:pt x="40025" y="584970"/>
                  <a:pt x="32064" y="596538"/>
                  <a:pt x="27710" y="609600"/>
                </a:cubicBezTo>
                <a:cubicBezTo>
                  <a:pt x="12367" y="655629"/>
                  <a:pt x="7752" y="692402"/>
                  <a:pt x="0" y="738909"/>
                </a:cubicBezTo>
                <a:cubicBezTo>
                  <a:pt x="3079" y="852824"/>
                  <a:pt x="3817" y="966827"/>
                  <a:pt x="9237" y="1080655"/>
                </a:cubicBezTo>
                <a:cubicBezTo>
                  <a:pt x="9984" y="1096336"/>
                  <a:pt x="16398" y="1111276"/>
                  <a:pt x="18473" y="1126837"/>
                </a:cubicBezTo>
                <a:cubicBezTo>
                  <a:pt x="40070" y="1288813"/>
                  <a:pt x="16164" y="1161465"/>
                  <a:pt x="36946" y="1265382"/>
                </a:cubicBezTo>
                <a:cubicBezTo>
                  <a:pt x="40521" y="1315437"/>
                  <a:pt x="49716" y="1451348"/>
                  <a:pt x="55419" y="1505528"/>
                </a:cubicBezTo>
                <a:cubicBezTo>
                  <a:pt x="60322" y="1552109"/>
                  <a:pt x="67081" y="1580203"/>
                  <a:pt x="73891" y="1625600"/>
                </a:cubicBezTo>
                <a:cubicBezTo>
                  <a:pt x="86385" y="1708892"/>
                  <a:pt x="86782" y="1734409"/>
                  <a:pt x="101600" y="1801091"/>
                </a:cubicBezTo>
                <a:cubicBezTo>
                  <a:pt x="110905" y="1842964"/>
                  <a:pt x="113962" y="1847412"/>
                  <a:pt x="129310" y="1893455"/>
                </a:cubicBezTo>
                <a:cubicBezTo>
                  <a:pt x="132389" y="1902691"/>
                  <a:pt x="134930" y="1912124"/>
                  <a:pt x="138546" y="1921164"/>
                </a:cubicBezTo>
                <a:cubicBezTo>
                  <a:pt x="144704" y="1936558"/>
                  <a:pt x="151197" y="1951822"/>
                  <a:pt x="157019" y="1967346"/>
                </a:cubicBezTo>
                <a:cubicBezTo>
                  <a:pt x="172113" y="2007597"/>
                  <a:pt x="159774" y="1987082"/>
                  <a:pt x="184728" y="2032000"/>
                </a:cubicBezTo>
                <a:cubicBezTo>
                  <a:pt x="228537" y="2110856"/>
                  <a:pt x="192817" y="2048278"/>
                  <a:pt x="249382" y="2115128"/>
                </a:cubicBezTo>
                <a:cubicBezTo>
                  <a:pt x="272057" y="2141926"/>
                  <a:pt x="289215" y="2173433"/>
                  <a:pt x="314037" y="2198255"/>
                </a:cubicBezTo>
                <a:cubicBezTo>
                  <a:pt x="323273" y="2207491"/>
                  <a:pt x="333384" y="2215929"/>
                  <a:pt x="341746" y="2225964"/>
                </a:cubicBezTo>
                <a:cubicBezTo>
                  <a:pt x="427978" y="2329442"/>
                  <a:pt x="271436" y="2157483"/>
                  <a:pt x="387928" y="2290618"/>
                </a:cubicBezTo>
                <a:cubicBezTo>
                  <a:pt x="422434" y="2330054"/>
                  <a:pt x="438336" y="2336453"/>
                  <a:pt x="480291" y="2373746"/>
                </a:cubicBezTo>
                <a:cubicBezTo>
                  <a:pt x="490054" y="2382424"/>
                  <a:pt x="497965" y="2393093"/>
                  <a:pt x="508000" y="2401455"/>
                </a:cubicBezTo>
                <a:cubicBezTo>
                  <a:pt x="516528" y="2408562"/>
                  <a:pt x="526677" y="2413476"/>
                  <a:pt x="535710" y="2419928"/>
                </a:cubicBezTo>
                <a:cubicBezTo>
                  <a:pt x="569614" y="2444145"/>
                  <a:pt x="589848" y="2463346"/>
                  <a:pt x="628073" y="2484582"/>
                </a:cubicBezTo>
                <a:cubicBezTo>
                  <a:pt x="636584" y="2489310"/>
                  <a:pt x="646546" y="2490739"/>
                  <a:pt x="655782" y="2493818"/>
                </a:cubicBezTo>
                <a:cubicBezTo>
                  <a:pt x="685500" y="2513631"/>
                  <a:pt x="685280" y="2515138"/>
                  <a:pt x="720437" y="2530764"/>
                </a:cubicBezTo>
                <a:cubicBezTo>
                  <a:pt x="735588" y="2537498"/>
                  <a:pt x="751468" y="2542503"/>
                  <a:pt x="766619" y="2549237"/>
                </a:cubicBezTo>
                <a:cubicBezTo>
                  <a:pt x="779201" y="2554829"/>
                  <a:pt x="791610" y="2560878"/>
                  <a:pt x="803564" y="2567709"/>
                </a:cubicBezTo>
                <a:cubicBezTo>
                  <a:pt x="813202" y="2573216"/>
                  <a:pt x="821344" y="2581218"/>
                  <a:pt x="831273" y="2586182"/>
                </a:cubicBezTo>
                <a:cubicBezTo>
                  <a:pt x="839981" y="2590536"/>
                  <a:pt x="849746" y="2592339"/>
                  <a:pt x="858982" y="2595418"/>
                </a:cubicBezTo>
                <a:cubicBezTo>
                  <a:pt x="912225" y="2630914"/>
                  <a:pt x="860870" y="2600187"/>
                  <a:pt x="914400" y="2623128"/>
                </a:cubicBezTo>
                <a:cubicBezTo>
                  <a:pt x="1065731" y="2687983"/>
                  <a:pt x="863559" y="2607526"/>
                  <a:pt x="979055" y="2650837"/>
                </a:cubicBezTo>
                <a:cubicBezTo>
                  <a:pt x="1016264" y="2664790"/>
                  <a:pt x="1025046" y="2672357"/>
                  <a:pt x="1062182" y="2678546"/>
                </a:cubicBezTo>
                <a:cubicBezTo>
                  <a:pt x="1086666" y="2682627"/>
                  <a:pt x="1111540" y="2684008"/>
                  <a:pt x="1136073" y="2687782"/>
                </a:cubicBezTo>
                <a:cubicBezTo>
                  <a:pt x="1151589" y="2690169"/>
                  <a:pt x="1166809" y="2694210"/>
                  <a:pt x="1182255" y="2697018"/>
                </a:cubicBezTo>
                <a:cubicBezTo>
                  <a:pt x="1200680" y="2700368"/>
                  <a:pt x="1219391" y="2702192"/>
                  <a:pt x="1237673" y="2706255"/>
                </a:cubicBezTo>
                <a:cubicBezTo>
                  <a:pt x="1247177" y="2708367"/>
                  <a:pt x="1255835" y="2713582"/>
                  <a:pt x="1265382" y="2715491"/>
                </a:cubicBezTo>
                <a:cubicBezTo>
                  <a:pt x="1359625" y="2734339"/>
                  <a:pt x="1377870" y="2734129"/>
                  <a:pt x="1468582" y="2743200"/>
                </a:cubicBezTo>
                <a:cubicBezTo>
                  <a:pt x="1475763" y="2742888"/>
                  <a:pt x="1749308" y="2733359"/>
                  <a:pt x="1801091" y="2724728"/>
                </a:cubicBezTo>
                <a:cubicBezTo>
                  <a:pt x="1817445" y="2722002"/>
                  <a:pt x="1831749" y="2712077"/>
                  <a:pt x="1847273" y="2706255"/>
                </a:cubicBezTo>
                <a:cubicBezTo>
                  <a:pt x="1930589" y="2675010"/>
                  <a:pt x="1795503" y="2732138"/>
                  <a:pt x="1921164" y="2669309"/>
                </a:cubicBezTo>
                <a:cubicBezTo>
                  <a:pt x="1935993" y="2661894"/>
                  <a:pt x="1952195" y="2657571"/>
                  <a:pt x="1967346" y="2650837"/>
                </a:cubicBezTo>
                <a:cubicBezTo>
                  <a:pt x="1979928" y="2645245"/>
                  <a:pt x="1991507" y="2637478"/>
                  <a:pt x="2004291" y="2632364"/>
                </a:cubicBezTo>
                <a:cubicBezTo>
                  <a:pt x="2022371" y="2625132"/>
                  <a:pt x="2043508" y="2624692"/>
                  <a:pt x="2059710" y="2613891"/>
                </a:cubicBezTo>
                <a:lnTo>
                  <a:pt x="2142837" y="2558473"/>
                </a:lnTo>
                <a:cubicBezTo>
                  <a:pt x="2152073" y="2552315"/>
                  <a:pt x="2161027" y="2545711"/>
                  <a:pt x="2170546" y="2540000"/>
                </a:cubicBezTo>
                <a:cubicBezTo>
                  <a:pt x="2185940" y="2530764"/>
                  <a:pt x="2202209" y="2522850"/>
                  <a:pt x="2216728" y="2512291"/>
                </a:cubicBezTo>
                <a:cubicBezTo>
                  <a:pt x="2236175" y="2498148"/>
                  <a:pt x="2253165" y="2480872"/>
                  <a:pt x="2272146" y="2466109"/>
                </a:cubicBezTo>
                <a:cubicBezTo>
                  <a:pt x="2280908" y="2459294"/>
                  <a:pt x="2291327" y="2454743"/>
                  <a:pt x="2299855" y="2447637"/>
                </a:cubicBezTo>
                <a:cubicBezTo>
                  <a:pt x="2309890" y="2439275"/>
                  <a:pt x="2317253" y="2427947"/>
                  <a:pt x="2327564" y="2419928"/>
                </a:cubicBezTo>
                <a:cubicBezTo>
                  <a:pt x="2345089" y="2406298"/>
                  <a:pt x="2364509" y="2395297"/>
                  <a:pt x="2382982" y="2382982"/>
                </a:cubicBezTo>
                <a:lnTo>
                  <a:pt x="2410691" y="2364509"/>
                </a:lnTo>
                <a:cubicBezTo>
                  <a:pt x="2419927" y="2358352"/>
                  <a:pt x="2430551" y="2353886"/>
                  <a:pt x="2438400" y="2346037"/>
                </a:cubicBezTo>
                <a:cubicBezTo>
                  <a:pt x="2447637" y="2336801"/>
                  <a:pt x="2457609" y="2328246"/>
                  <a:pt x="2466110" y="2318328"/>
                </a:cubicBezTo>
                <a:cubicBezTo>
                  <a:pt x="2476128" y="2306640"/>
                  <a:pt x="2484872" y="2293909"/>
                  <a:pt x="2493819" y="2281382"/>
                </a:cubicBezTo>
                <a:cubicBezTo>
                  <a:pt x="2500271" y="2272349"/>
                  <a:pt x="2505185" y="2262201"/>
                  <a:pt x="2512291" y="2253673"/>
                </a:cubicBezTo>
                <a:cubicBezTo>
                  <a:pt x="2520653" y="2243638"/>
                  <a:pt x="2532408" y="2236593"/>
                  <a:pt x="2540000" y="2225964"/>
                </a:cubicBezTo>
                <a:cubicBezTo>
                  <a:pt x="2548003" y="2214760"/>
                  <a:pt x="2551786" y="2201054"/>
                  <a:pt x="2558473" y="2189018"/>
                </a:cubicBezTo>
                <a:cubicBezTo>
                  <a:pt x="2567191" y="2173325"/>
                  <a:pt x="2575411" y="2157199"/>
                  <a:pt x="2586182" y="2142837"/>
                </a:cubicBezTo>
                <a:cubicBezTo>
                  <a:pt x="2692839" y="2000629"/>
                  <a:pt x="2546222" y="2216633"/>
                  <a:pt x="2632364" y="2087418"/>
                </a:cubicBezTo>
                <a:cubicBezTo>
                  <a:pt x="2654073" y="2022288"/>
                  <a:pt x="2641762" y="2066691"/>
                  <a:pt x="2650837" y="1939637"/>
                </a:cubicBezTo>
                <a:cubicBezTo>
                  <a:pt x="2654135" y="1893470"/>
                  <a:pt x="2656654" y="1847249"/>
                  <a:pt x="2660073" y="1801091"/>
                </a:cubicBezTo>
                <a:cubicBezTo>
                  <a:pt x="2666817" y="1710055"/>
                  <a:pt x="2669847" y="1684885"/>
                  <a:pt x="2678546" y="1597891"/>
                </a:cubicBezTo>
                <a:cubicBezTo>
                  <a:pt x="2674255" y="1554983"/>
                  <a:pt x="2660630" y="1405597"/>
                  <a:pt x="2650837" y="1376218"/>
                </a:cubicBezTo>
                <a:lnTo>
                  <a:pt x="2632364" y="1320800"/>
                </a:lnTo>
                <a:cubicBezTo>
                  <a:pt x="2629285" y="1296170"/>
                  <a:pt x="2629659" y="1270856"/>
                  <a:pt x="2623128" y="1246909"/>
                </a:cubicBezTo>
                <a:cubicBezTo>
                  <a:pt x="2620207" y="1236199"/>
                  <a:pt x="2607576" y="1229910"/>
                  <a:pt x="2604655" y="1219200"/>
                </a:cubicBezTo>
                <a:cubicBezTo>
                  <a:pt x="2598124" y="1195253"/>
                  <a:pt x="2599193" y="1169842"/>
                  <a:pt x="2595419" y="1145309"/>
                </a:cubicBezTo>
                <a:cubicBezTo>
                  <a:pt x="2586031" y="1084291"/>
                  <a:pt x="2590055" y="1117302"/>
                  <a:pt x="2576946" y="1071418"/>
                </a:cubicBezTo>
                <a:cubicBezTo>
                  <a:pt x="2573459" y="1059212"/>
                  <a:pt x="2570464" y="1046865"/>
                  <a:pt x="2567710" y="1034473"/>
                </a:cubicBezTo>
                <a:cubicBezTo>
                  <a:pt x="2564304" y="1019148"/>
                  <a:pt x="2563985" y="1002990"/>
                  <a:pt x="2558473" y="988291"/>
                </a:cubicBezTo>
                <a:cubicBezTo>
                  <a:pt x="2554575" y="977897"/>
                  <a:pt x="2546158" y="969818"/>
                  <a:pt x="2540000" y="960582"/>
                </a:cubicBezTo>
                <a:cubicBezTo>
                  <a:pt x="2526041" y="904744"/>
                  <a:pt x="2534779" y="935683"/>
                  <a:pt x="2512291" y="868218"/>
                </a:cubicBezTo>
                <a:lnTo>
                  <a:pt x="2503055" y="840509"/>
                </a:lnTo>
                <a:cubicBezTo>
                  <a:pt x="2499976" y="831273"/>
                  <a:pt x="2496180" y="822245"/>
                  <a:pt x="2493819" y="812800"/>
                </a:cubicBezTo>
                <a:cubicBezTo>
                  <a:pt x="2490740" y="800485"/>
                  <a:pt x="2489582" y="787523"/>
                  <a:pt x="2484582" y="775855"/>
                </a:cubicBezTo>
                <a:cubicBezTo>
                  <a:pt x="2480209" y="765652"/>
                  <a:pt x="2471373" y="757920"/>
                  <a:pt x="2466110" y="748146"/>
                </a:cubicBezTo>
                <a:cubicBezTo>
                  <a:pt x="2449791" y="717838"/>
                  <a:pt x="2435322" y="686570"/>
                  <a:pt x="2419928" y="655782"/>
                </a:cubicBezTo>
                <a:cubicBezTo>
                  <a:pt x="2413770" y="643467"/>
                  <a:pt x="2410056" y="629589"/>
                  <a:pt x="2401455" y="618837"/>
                </a:cubicBezTo>
                <a:cubicBezTo>
                  <a:pt x="2389140" y="603443"/>
                  <a:pt x="2375445" y="589058"/>
                  <a:pt x="2364510" y="572655"/>
                </a:cubicBezTo>
                <a:cubicBezTo>
                  <a:pt x="2356872" y="561198"/>
                  <a:pt x="2353335" y="547385"/>
                  <a:pt x="2346037" y="535709"/>
                </a:cubicBezTo>
                <a:cubicBezTo>
                  <a:pt x="2314871" y="485844"/>
                  <a:pt x="2325496" y="511745"/>
                  <a:pt x="2290619" y="471055"/>
                </a:cubicBezTo>
                <a:cubicBezTo>
                  <a:pt x="2270700" y="447816"/>
                  <a:pt x="2260535" y="424496"/>
                  <a:pt x="2235200" y="406400"/>
                </a:cubicBezTo>
                <a:cubicBezTo>
                  <a:pt x="2223996" y="398397"/>
                  <a:pt x="2210570" y="394085"/>
                  <a:pt x="2198255" y="387928"/>
                </a:cubicBezTo>
                <a:cubicBezTo>
                  <a:pt x="2189019" y="378691"/>
                  <a:pt x="2180464" y="368719"/>
                  <a:pt x="2170546" y="360218"/>
                </a:cubicBezTo>
                <a:cubicBezTo>
                  <a:pt x="2158858" y="350200"/>
                  <a:pt x="2144485" y="343394"/>
                  <a:pt x="2133600" y="332509"/>
                </a:cubicBezTo>
                <a:cubicBezTo>
                  <a:pt x="2125751" y="324660"/>
                  <a:pt x="2122977" y="312649"/>
                  <a:pt x="2115128" y="304800"/>
                </a:cubicBezTo>
                <a:cubicBezTo>
                  <a:pt x="2107279" y="296951"/>
                  <a:pt x="2096299" y="292988"/>
                  <a:pt x="2087419" y="286328"/>
                </a:cubicBezTo>
                <a:cubicBezTo>
                  <a:pt x="2071648" y="274500"/>
                  <a:pt x="2056073" y="262364"/>
                  <a:pt x="2041237" y="249382"/>
                </a:cubicBezTo>
                <a:cubicBezTo>
                  <a:pt x="1998661" y="212128"/>
                  <a:pt x="2031870" y="227787"/>
                  <a:pt x="1985819" y="212437"/>
                </a:cubicBezTo>
                <a:cubicBezTo>
                  <a:pt x="1976583" y="203201"/>
                  <a:pt x="1968978" y="191974"/>
                  <a:pt x="1958110" y="184728"/>
                </a:cubicBezTo>
                <a:cubicBezTo>
                  <a:pt x="1950009" y="179327"/>
                  <a:pt x="1939108" y="179845"/>
                  <a:pt x="1930400" y="175491"/>
                </a:cubicBezTo>
                <a:cubicBezTo>
                  <a:pt x="1920471" y="170527"/>
                  <a:pt x="1912620" y="161982"/>
                  <a:pt x="1902691" y="157018"/>
                </a:cubicBezTo>
                <a:cubicBezTo>
                  <a:pt x="1889442" y="150393"/>
                  <a:pt x="1849873" y="141505"/>
                  <a:pt x="1838037" y="138546"/>
                </a:cubicBezTo>
                <a:cubicBezTo>
                  <a:pt x="1825722" y="132388"/>
                  <a:pt x="1813127" y="126760"/>
                  <a:pt x="1801091" y="120073"/>
                </a:cubicBezTo>
                <a:cubicBezTo>
                  <a:pt x="1756818" y="95477"/>
                  <a:pt x="1756685" y="88278"/>
                  <a:pt x="1708728" y="73891"/>
                </a:cubicBezTo>
                <a:cubicBezTo>
                  <a:pt x="1668458" y="61810"/>
                  <a:pt x="1662929" y="68750"/>
                  <a:pt x="1625600" y="55418"/>
                </a:cubicBezTo>
                <a:cubicBezTo>
                  <a:pt x="1594373" y="44265"/>
                  <a:pt x="1565752" y="24976"/>
                  <a:pt x="1533237" y="18473"/>
                </a:cubicBezTo>
                <a:cubicBezTo>
                  <a:pt x="1477508" y="7328"/>
                  <a:pt x="1501948" y="14202"/>
                  <a:pt x="1459346" y="0"/>
                </a:cubicBezTo>
                <a:cubicBezTo>
                  <a:pt x="997539" y="10263"/>
                  <a:pt x="1182290" y="9237"/>
                  <a:pt x="905164" y="923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5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Insight…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78540" y="4126223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75658" y="3036332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90995" y="375689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17140" y="30802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2725506" y="3546702"/>
            <a:ext cx="1533236" cy="1477819"/>
          </a:xfrm>
          <a:custGeom>
            <a:avLst/>
            <a:gdLst>
              <a:gd name="connsiteX0" fmla="*/ 822036 w 1533236"/>
              <a:gd name="connsiteY0" fmla="*/ 55419 h 1477819"/>
              <a:gd name="connsiteX1" fmla="*/ 720436 w 1533236"/>
              <a:gd name="connsiteY1" fmla="*/ 18473 h 1477819"/>
              <a:gd name="connsiteX2" fmla="*/ 563418 w 1533236"/>
              <a:gd name="connsiteY2" fmla="*/ 0 h 1477819"/>
              <a:gd name="connsiteX3" fmla="*/ 350982 w 1533236"/>
              <a:gd name="connsiteY3" fmla="*/ 9237 h 1477819"/>
              <a:gd name="connsiteX4" fmla="*/ 267854 w 1533236"/>
              <a:gd name="connsiteY4" fmla="*/ 55419 h 1477819"/>
              <a:gd name="connsiteX5" fmla="*/ 240145 w 1533236"/>
              <a:gd name="connsiteY5" fmla="*/ 73891 h 1477819"/>
              <a:gd name="connsiteX6" fmla="*/ 203200 w 1533236"/>
              <a:gd name="connsiteY6" fmla="*/ 129309 h 1477819"/>
              <a:gd name="connsiteX7" fmla="*/ 147782 w 1533236"/>
              <a:gd name="connsiteY7" fmla="*/ 193964 h 1477819"/>
              <a:gd name="connsiteX8" fmla="*/ 120073 w 1533236"/>
              <a:gd name="connsiteY8" fmla="*/ 249382 h 1477819"/>
              <a:gd name="connsiteX9" fmla="*/ 92363 w 1533236"/>
              <a:gd name="connsiteY9" fmla="*/ 304800 h 1477819"/>
              <a:gd name="connsiteX10" fmla="*/ 55418 w 1533236"/>
              <a:gd name="connsiteY10" fmla="*/ 387928 h 1477819"/>
              <a:gd name="connsiteX11" fmla="*/ 46182 w 1533236"/>
              <a:gd name="connsiteY11" fmla="*/ 415637 h 1477819"/>
              <a:gd name="connsiteX12" fmla="*/ 27709 w 1533236"/>
              <a:gd name="connsiteY12" fmla="*/ 461819 h 1477819"/>
              <a:gd name="connsiteX13" fmla="*/ 18473 w 1533236"/>
              <a:gd name="connsiteY13" fmla="*/ 526473 h 1477819"/>
              <a:gd name="connsiteX14" fmla="*/ 0 w 1533236"/>
              <a:gd name="connsiteY14" fmla="*/ 665019 h 1477819"/>
              <a:gd name="connsiteX15" fmla="*/ 18473 w 1533236"/>
              <a:gd name="connsiteY15" fmla="*/ 877455 h 1477819"/>
              <a:gd name="connsiteX16" fmla="*/ 27709 w 1533236"/>
              <a:gd name="connsiteY16" fmla="*/ 932873 h 1477819"/>
              <a:gd name="connsiteX17" fmla="*/ 36945 w 1533236"/>
              <a:gd name="connsiteY17" fmla="*/ 979055 h 1477819"/>
              <a:gd name="connsiteX18" fmla="*/ 64654 w 1533236"/>
              <a:gd name="connsiteY18" fmla="*/ 1034473 h 1477819"/>
              <a:gd name="connsiteX19" fmla="*/ 73891 w 1533236"/>
              <a:gd name="connsiteY19" fmla="*/ 1062182 h 1477819"/>
              <a:gd name="connsiteX20" fmla="*/ 92363 w 1533236"/>
              <a:gd name="connsiteY20" fmla="*/ 1099128 h 1477819"/>
              <a:gd name="connsiteX21" fmla="*/ 101600 w 1533236"/>
              <a:gd name="connsiteY21" fmla="*/ 1126837 h 1477819"/>
              <a:gd name="connsiteX22" fmla="*/ 120073 w 1533236"/>
              <a:gd name="connsiteY22" fmla="*/ 1154546 h 1477819"/>
              <a:gd name="connsiteX23" fmla="*/ 138545 w 1533236"/>
              <a:gd name="connsiteY23" fmla="*/ 1191491 h 1477819"/>
              <a:gd name="connsiteX24" fmla="*/ 193963 w 1533236"/>
              <a:gd name="connsiteY24" fmla="*/ 1256146 h 1477819"/>
              <a:gd name="connsiteX25" fmla="*/ 221673 w 1533236"/>
              <a:gd name="connsiteY25" fmla="*/ 1274619 h 1477819"/>
              <a:gd name="connsiteX26" fmla="*/ 277091 w 1533236"/>
              <a:gd name="connsiteY26" fmla="*/ 1311564 h 1477819"/>
              <a:gd name="connsiteX27" fmla="*/ 332509 w 1533236"/>
              <a:gd name="connsiteY27" fmla="*/ 1339273 h 1477819"/>
              <a:gd name="connsiteX28" fmla="*/ 360218 w 1533236"/>
              <a:gd name="connsiteY28" fmla="*/ 1357746 h 1477819"/>
              <a:gd name="connsiteX29" fmla="*/ 387927 w 1533236"/>
              <a:gd name="connsiteY29" fmla="*/ 1366982 h 1477819"/>
              <a:gd name="connsiteX30" fmla="*/ 471054 w 1533236"/>
              <a:gd name="connsiteY30" fmla="*/ 1394691 h 1477819"/>
              <a:gd name="connsiteX31" fmla="*/ 508000 w 1533236"/>
              <a:gd name="connsiteY31" fmla="*/ 1413164 h 1477819"/>
              <a:gd name="connsiteX32" fmla="*/ 563418 w 1533236"/>
              <a:gd name="connsiteY32" fmla="*/ 1422400 h 1477819"/>
              <a:gd name="connsiteX33" fmla="*/ 600363 w 1533236"/>
              <a:gd name="connsiteY33" fmla="*/ 1431637 h 1477819"/>
              <a:gd name="connsiteX34" fmla="*/ 628073 w 1533236"/>
              <a:gd name="connsiteY34" fmla="*/ 1440873 h 1477819"/>
              <a:gd name="connsiteX35" fmla="*/ 665018 w 1533236"/>
              <a:gd name="connsiteY35" fmla="*/ 1450109 h 1477819"/>
              <a:gd name="connsiteX36" fmla="*/ 720436 w 1533236"/>
              <a:gd name="connsiteY36" fmla="*/ 1468582 h 1477819"/>
              <a:gd name="connsiteX37" fmla="*/ 794327 w 1533236"/>
              <a:gd name="connsiteY37" fmla="*/ 1477819 h 1477819"/>
              <a:gd name="connsiteX38" fmla="*/ 951345 w 1533236"/>
              <a:gd name="connsiteY38" fmla="*/ 1468582 h 1477819"/>
              <a:gd name="connsiteX39" fmla="*/ 1034473 w 1533236"/>
              <a:gd name="connsiteY39" fmla="*/ 1422400 h 1477819"/>
              <a:gd name="connsiteX40" fmla="*/ 1089891 w 1533236"/>
              <a:gd name="connsiteY40" fmla="*/ 1403928 h 1477819"/>
              <a:gd name="connsiteX41" fmla="*/ 1191491 w 1533236"/>
              <a:gd name="connsiteY41" fmla="*/ 1339273 h 1477819"/>
              <a:gd name="connsiteX42" fmla="*/ 1237673 w 1533236"/>
              <a:gd name="connsiteY42" fmla="*/ 1302328 h 1477819"/>
              <a:gd name="connsiteX43" fmla="*/ 1302327 w 1533236"/>
              <a:gd name="connsiteY43" fmla="*/ 1237673 h 1477819"/>
              <a:gd name="connsiteX44" fmla="*/ 1339273 w 1533236"/>
              <a:gd name="connsiteY44" fmla="*/ 1200728 h 1477819"/>
              <a:gd name="connsiteX45" fmla="*/ 1394691 w 1533236"/>
              <a:gd name="connsiteY45" fmla="*/ 1126837 h 1477819"/>
              <a:gd name="connsiteX46" fmla="*/ 1422400 w 1533236"/>
              <a:gd name="connsiteY46" fmla="*/ 1089891 h 1477819"/>
              <a:gd name="connsiteX47" fmla="*/ 1431636 w 1533236"/>
              <a:gd name="connsiteY47" fmla="*/ 1052946 h 1477819"/>
              <a:gd name="connsiteX48" fmla="*/ 1468582 w 1533236"/>
              <a:gd name="connsiteY48" fmla="*/ 997528 h 1477819"/>
              <a:gd name="connsiteX49" fmla="*/ 1496291 w 1533236"/>
              <a:gd name="connsiteY49" fmla="*/ 932873 h 1477819"/>
              <a:gd name="connsiteX50" fmla="*/ 1505527 w 1533236"/>
              <a:gd name="connsiteY50" fmla="*/ 895928 h 1477819"/>
              <a:gd name="connsiteX51" fmla="*/ 1524000 w 1533236"/>
              <a:gd name="connsiteY51" fmla="*/ 858982 h 1477819"/>
              <a:gd name="connsiteX52" fmla="*/ 1533236 w 1533236"/>
              <a:gd name="connsiteY52" fmla="*/ 831273 h 1477819"/>
              <a:gd name="connsiteX53" fmla="*/ 1524000 w 1533236"/>
              <a:gd name="connsiteY53" fmla="*/ 674255 h 1477819"/>
              <a:gd name="connsiteX54" fmla="*/ 1505527 w 1533236"/>
              <a:gd name="connsiteY54" fmla="*/ 572655 h 1477819"/>
              <a:gd name="connsiteX55" fmla="*/ 1487054 w 1533236"/>
              <a:gd name="connsiteY55" fmla="*/ 498764 h 1477819"/>
              <a:gd name="connsiteX56" fmla="*/ 1468582 w 1533236"/>
              <a:gd name="connsiteY56" fmla="*/ 471055 h 1477819"/>
              <a:gd name="connsiteX57" fmla="*/ 1422400 w 1533236"/>
              <a:gd name="connsiteY57" fmla="*/ 369455 h 1477819"/>
              <a:gd name="connsiteX58" fmla="*/ 1376218 w 1533236"/>
              <a:gd name="connsiteY58" fmla="*/ 304800 h 1477819"/>
              <a:gd name="connsiteX59" fmla="*/ 1339273 w 1533236"/>
              <a:gd name="connsiteY59" fmla="*/ 249382 h 1477819"/>
              <a:gd name="connsiteX60" fmla="*/ 1311563 w 1533236"/>
              <a:gd name="connsiteY60" fmla="*/ 221673 h 1477819"/>
              <a:gd name="connsiteX61" fmla="*/ 1265382 w 1533236"/>
              <a:gd name="connsiteY61" fmla="*/ 175491 h 1477819"/>
              <a:gd name="connsiteX62" fmla="*/ 1246909 w 1533236"/>
              <a:gd name="connsiteY62" fmla="*/ 147782 h 1477819"/>
              <a:gd name="connsiteX63" fmla="*/ 1209963 w 1533236"/>
              <a:gd name="connsiteY63" fmla="*/ 129309 h 1477819"/>
              <a:gd name="connsiteX64" fmla="*/ 1163782 w 1533236"/>
              <a:gd name="connsiteY64" fmla="*/ 101600 h 1477819"/>
              <a:gd name="connsiteX65" fmla="*/ 1108363 w 1533236"/>
              <a:gd name="connsiteY65" fmla="*/ 64655 h 1477819"/>
              <a:gd name="connsiteX66" fmla="*/ 1052945 w 1533236"/>
              <a:gd name="connsiteY66" fmla="*/ 46182 h 1477819"/>
              <a:gd name="connsiteX67" fmla="*/ 997527 w 1533236"/>
              <a:gd name="connsiteY67" fmla="*/ 18473 h 1477819"/>
              <a:gd name="connsiteX68" fmla="*/ 831273 w 1533236"/>
              <a:gd name="connsiteY68" fmla="*/ 27709 h 1477819"/>
              <a:gd name="connsiteX69" fmla="*/ 711200 w 1533236"/>
              <a:gd name="connsiteY69" fmla="*/ 36946 h 147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33236" h="1477819">
                <a:moveTo>
                  <a:pt x="822036" y="55419"/>
                </a:moveTo>
                <a:cubicBezTo>
                  <a:pt x="801047" y="47023"/>
                  <a:pt x="740762" y="21861"/>
                  <a:pt x="720436" y="18473"/>
                </a:cubicBezTo>
                <a:cubicBezTo>
                  <a:pt x="631474" y="3647"/>
                  <a:pt x="683669" y="10933"/>
                  <a:pt x="563418" y="0"/>
                </a:cubicBezTo>
                <a:cubicBezTo>
                  <a:pt x="492606" y="3079"/>
                  <a:pt x="421652" y="3801"/>
                  <a:pt x="350982" y="9237"/>
                </a:cubicBezTo>
                <a:cubicBezTo>
                  <a:pt x="323414" y="11358"/>
                  <a:pt x="283020" y="45308"/>
                  <a:pt x="267854" y="55419"/>
                </a:cubicBezTo>
                <a:lnTo>
                  <a:pt x="240145" y="73891"/>
                </a:lnTo>
                <a:cubicBezTo>
                  <a:pt x="227830" y="92364"/>
                  <a:pt x="218898" y="113610"/>
                  <a:pt x="203200" y="129309"/>
                </a:cubicBezTo>
                <a:cubicBezTo>
                  <a:pt x="164606" y="167904"/>
                  <a:pt x="183328" y="146569"/>
                  <a:pt x="147782" y="193964"/>
                </a:cubicBezTo>
                <a:cubicBezTo>
                  <a:pt x="124564" y="263612"/>
                  <a:pt x="155883" y="177762"/>
                  <a:pt x="120073" y="249382"/>
                </a:cubicBezTo>
                <a:cubicBezTo>
                  <a:pt x="81837" y="325854"/>
                  <a:pt x="145298" y="225399"/>
                  <a:pt x="92363" y="304800"/>
                </a:cubicBezTo>
                <a:cubicBezTo>
                  <a:pt x="70381" y="370750"/>
                  <a:pt x="84692" y="344017"/>
                  <a:pt x="55418" y="387928"/>
                </a:cubicBezTo>
                <a:cubicBezTo>
                  <a:pt x="52339" y="397164"/>
                  <a:pt x="49600" y="406521"/>
                  <a:pt x="46182" y="415637"/>
                </a:cubicBezTo>
                <a:cubicBezTo>
                  <a:pt x="40360" y="431161"/>
                  <a:pt x="31730" y="445734"/>
                  <a:pt x="27709" y="461819"/>
                </a:cubicBezTo>
                <a:cubicBezTo>
                  <a:pt x="22429" y="482939"/>
                  <a:pt x="21173" y="504871"/>
                  <a:pt x="18473" y="526473"/>
                </a:cubicBezTo>
                <a:cubicBezTo>
                  <a:pt x="1516" y="662123"/>
                  <a:pt x="17615" y="559321"/>
                  <a:pt x="0" y="665019"/>
                </a:cubicBezTo>
                <a:cubicBezTo>
                  <a:pt x="4745" y="726709"/>
                  <a:pt x="10532" y="813928"/>
                  <a:pt x="18473" y="877455"/>
                </a:cubicBezTo>
                <a:cubicBezTo>
                  <a:pt x="20796" y="896038"/>
                  <a:pt x="24359" y="914448"/>
                  <a:pt x="27709" y="932873"/>
                </a:cubicBezTo>
                <a:cubicBezTo>
                  <a:pt x="30517" y="948319"/>
                  <a:pt x="33137" y="963825"/>
                  <a:pt x="36945" y="979055"/>
                </a:cubicBezTo>
                <a:cubicBezTo>
                  <a:pt x="48552" y="1025481"/>
                  <a:pt x="42082" y="989330"/>
                  <a:pt x="64654" y="1034473"/>
                </a:cubicBezTo>
                <a:cubicBezTo>
                  <a:pt x="69008" y="1043181"/>
                  <a:pt x="70056" y="1053233"/>
                  <a:pt x="73891" y="1062182"/>
                </a:cubicBezTo>
                <a:cubicBezTo>
                  <a:pt x="79315" y="1074838"/>
                  <a:pt x="86939" y="1086472"/>
                  <a:pt x="92363" y="1099128"/>
                </a:cubicBezTo>
                <a:cubicBezTo>
                  <a:pt x="96198" y="1108077"/>
                  <a:pt x="97246" y="1118129"/>
                  <a:pt x="101600" y="1126837"/>
                </a:cubicBezTo>
                <a:cubicBezTo>
                  <a:pt x="106565" y="1136766"/>
                  <a:pt x="114566" y="1144908"/>
                  <a:pt x="120073" y="1154546"/>
                </a:cubicBezTo>
                <a:cubicBezTo>
                  <a:pt x="126904" y="1166500"/>
                  <a:pt x="131248" y="1179815"/>
                  <a:pt x="138545" y="1191491"/>
                </a:cubicBezTo>
                <a:cubicBezTo>
                  <a:pt x="151840" y="1212763"/>
                  <a:pt x="174250" y="1239718"/>
                  <a:pt x="193963" y="1256146"/>
                </a:cubicBezTo>
                <a:cubicBezTo>
                  <a:pt x="202491" y="1263253"/>
                  <a:pt x="213145" y="1267512"/>
                  <a:pt x="221673" y="1274619"/>
                </a:cubicBezTo>
                <a:cubicBezTo>
                  <a:pt x="267798" y="1313056"/>
                  <a:pt x="228395" y="1295333"/>
                  <a:pt x="277091" y="1311564"/>
                </a:cubicBezTo>
                <a:cubicBezTo>
                  <a:pt x="356502" y="1364505"/>
                  <a:pt x="256029" y="1301033"/>
                  <a:pt x="332509" y="1339273"/>
                </a:cubicBezTo>
                <a:cubicBezTo>
                  <a:pt x="342438" y="1344237"/>
                  <a:pt x="350289" y="1352782"/>
                  <a:pt x="360218" y="1357746"/>
                </a:cubicBezTo>
                <a:cubicBezTo>
                  <a:pt x="368926" y="1362100"/>
                  <a:pt x="378978" y="1363147"/>
                  <a:pt x="387927" y="1366982"/>
                </a:cubicBezTo>
                <a:cubicBezTo>
                  <a:pt x="454849" y="1395662"/>
                  <a:pt x="393204" y="1379121"/>
                  <a:pt x="471054" y="1394691"/>
                </a:cubicBezTo>
                <a:cubicBezTo>
                  <a:pt x="483369" y="1400849"/>
                  <a:pt x="494812" y="1409208"/>
                  <a:pt x="508000" y="1413164"/>
                </a:cubicBezTo>
                <a:cubicBezTo>
                  <a:pt x="525938" y="1418545"/>
                  <a:pt x="545054" y="1418727"/>
                  <a:pt x="563418" y="1422400"/>
                </a:cubicBezTo>
                <a:cubicBezTo>
                  <a:pt x="575866" y="1424890"/>
                  <a:pt x="588157" y="1428150"/>
                  <a:pt x="600363" y="1431637"/>
                </a:cubicBezTo>
                <a:cubicBezTo>
                  <a:pt x="609725" y="1434312"/>
                  <a:pt x="618711" y="1438198"/>
                  <a:pt x="628073" y="1440873"/>
                </a:cubicBezTo>
                <a:cubicBezTo>
                  <a:pt x="640279" y="1444360"/>
                  <a:pt x="652859" y="1446461"/>
                  <a:pt x="665018" y="1450109"/>
                </a:cubicBezTo>
                <a:cubicBezTo>
                  <a:pt x="683669" y="1455704"/>
                  <a:pt x="701396" y="1464502"/>
                  <a:pt x="720436" y="1468582"/>
                </a:cubicBezTo>
                <a:cubicBezTo>
                  <a:pt x="744707" y="1473783"/>
                  <a:pt x="769697" y="1474740"/>
                  <a:pt x="794327" y="1477819"/>
                </a:cubicBezTo>
                <a:cubicBezTo>
                  <a:pt x="846666" y="1474740"/>
                  <a:pt x="899175" y="1473799"/>
                  <a:pt x="951345" y="1468582"/>
                </a:cubicBezTo>
                <a:cubicBezTo>
                  <a:pt x="991141" y="1464602"/>
                  <a:pt x="991421" y="1436750"/>
                  <a:pt x="1034473" y="1422400"/>
                </a:cubicBezTo>
                <a:cubicBezTo>
                  <a:pt x="1052946" y="1416243"/>
                  <a:pt x="1073194" y="1413946"/>
                  <a:pt x="1089891" y="1403928"/>
                </a:cubicBezTo>
                <a:cubicBezTo>
                  <a:pt x="1117190" y="1387549"/>
                  <a:pt x="1168033" y="1358039"/>
                  <a:pt x="1191491" y="1339273"/>
                </a:cubicBezTo>
                <a:cubicBezTo>
                  <a:pt x="1206885" y="1326958"/>
                  <a:pt x="1223141" y="1315649"/>
                  <a:pt x="1237673" y="1302328"/>
                </a:cubicBezTo>
                <a:cubicBezTo>
                  <a:pt x="1260140" y="1281733"/>
                  <a:pt x="1280775" y="1259225"/>
                  <a:pt x="1302327" y="1237673"/>
                </a:cubicBezTo>
                <a:cubicBezTo>
                  <a:pt x="1314642" y="1225358"/>
                  <a:pt x="1328823" y="1214661"/>
                  <a:pt x="1339273" y="1200728"/>
                </a:cubicBezTo>
                <a:lnTo>
                  <a:pt x="1394691" y="1126837"/>
                </a:lnTo>
                <a:lnTo>
                  <a:pt x="1422400" y="1089891"/>
                </a:lnTo>
                <a:cubicBezTo>
                  <a:pt x="1425479" y="1077576"/>
                  <a:pt x="1425959" y="1064300"/>
                  <a:pt x="1431636" y="1052946"/>
                </a:cubicBezTo>
                <a:cubicBezTo>
                  <a:pt x="1441565" y="1033088"/>
                  <a:pt x="1468582" y="997528"/>
                  <a:pt x="1468582" y="997528"/>
                </a:cubicBezTo>
                <a:cubicBezTo>
                  <a:pt x="1495097" y="891462"/>
                  <a:pt x="1458021" y="1022170"/>
                  <a:pt x="1496291" y="932873"/>
                </a:cubicBezTo>
                <a:cubicBezTo>
                  <a:pt x="1501291" y="921205"/>
                  <a:pt x="1501070" y="907814"/>
                  <a:pt x="1505527" y="895928"/>
                </a:cubicBezTo>
                <a:cubicBezTo>
                  <a:pt x="1510362" y="883036"/>
                  <a:pt x="1518576" y="871638"/>
                  <a:pt x="1524000" y="858982"/>
                </a:cubicBezTo>
                <a:cubicBezTo>
                  <a:pt x="1527835" y="850033"/>
                  <a:pt x="1530157" y="840509"/>
                  <a:pt x="1533236" y="831273"/>
                </a:cubicBezTo>
                <a:cubicBezTo>
                  <a:pt x="1530157" y="778934"/>
                  <a:pt x="1528542" y="726488"/>
                  <a:pt x="1524000" y="674255"/>
                </a:cubicBezTo>
                <a:cubicBezTo>
                  <a:pt x="1522685" y="659135"/>
                  <a:pt x="1509631" y="590439"/>
                  <a:pt x="1505527" y="572655"/>
                </a:cubicBezTo>
                <a:cubicBezTo>
                  <a:pt x="1499818" y="547917"/>
                  <a:pt x="1501137" y="519889"/>
                  <a:pt x="1487054" y="498764"/>
                </a:cubicBezTo>
                <a:cubicBezTo>
                  <a:pt x="1480897" y="489528"/>
                  <a:pt x="1473546" y="480984"/>
                  <a:pt x="1468582" y="471055"/>
                </a:cubicBezTo>
                <a:cubicBezTo>
                  <a:pt x="1429357" y="392605"/>
                  <a:pt x="1523886" y="521681"/>
                  <a:pt x="1422400" y="369455"/>
                </a:cubicBezTo>
                <a:cubicBezTo>
                  <a:pt x="1362324" y="279343"/>
                  <a:pt x="1456439" y="419403"/>
                  <a:pt x="1376218" y="304800"/>
                </a:cubicBezTo>
                <a:cubicBezTo>
                  <a:pt x="1363486" y="286612"/>
                  <a:pt x="1354972" y="265080"/>
                  <a:pt x="1339273" y="249382"/>
                </a:cubicBezTo>
                <a:cubicBezTo>
                  <a:pt x="1330036" y="240146"/>
                  <a:pt x="1319925" y="231708"/>
                  <a:pt x="1311563" y="221673"/>
                </a:cubicBezTo>
                <a:cubicBezTo>
                  <a:pt x="1273076" y="175489"/>
                  <a:pt x="1316185" y="209360"/>
                  <a:pt x="1265382" y="175491"/>
                </a:cubicBezTo>
                <a:cubicBezTo>
                  <a:pt x="1259224" y="166255"/>
                  <a:pt x="1255437" y="154888"/>
                  <a:pt x="1246909" y="147782"/>
                </a:cubicBezTo>
                <a:cubicBezTo>
                  <a:pt x="1236331" y="138967"/>
                  <a:pt x="1221999" y="135996"/>
                  <a:pt x="1209963" y="129309"/>
                </a:cubicBezTo>
                <a:cubicBezTo>
                  <a:pt x="1194270" y="120591"/>
                  <a:pt x="1178927" y="111238"/>
                  <a:pt x="1163782" y="101600"/>
                </a:cubicBezTo>
                <a:cubicBezTo>
                  <a:pt x="1145051" y="89681"/>
                  <a:pt x="1129425" y="71676"/>
                  <a:pt x="1108363" y="64655"/>
                </a:cubicBezTo>
                <a:cubicBezTo>
                  <a:pt x="1089890" y="58497"/>
                  <a:pt x="1069147" y="56983"/>
                  <a:pt x="1052945" y="46182"/>
                </a:cubicBezTo>
                <a:cubicBezTo>
                  <a:pt x="1017135" y="22308"/>
                  <a:pt x="1035767" y="31219"/>
                  <a:pt x="997527" y="18473"/>
                </a:cubicBezTo>
                <a:cubicBezTo>
                  <a:pt x="942109" y="21552"/>
                  <a:pt x="886585" y="23100"/>
                  <a:pt x="831273" y="27709"/>
                </a:cubicBezTo>
                <a:cubicBezTo>
                  <a:pt x="677913" y="40489"/>
                  <a:pt x="882826" y="36946"/>
                  <a:pt x="711200" y="3694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106669" y="2807793"/>
            <a:ext cx="2678546" cy="2743200"/>
          </a:xfrm>
          <a:custGeom>
            <a:avLst/>
            <a:gdLst>
              <a:gd name="connsiteX0" fmla="*/ 1043710 w 2678546"/>
              <a:gd name="connsiteY0" fmla="*/ 64655 h 2743200"/>
              <a:gd name="connsiteX1" fmla="*/ 803564 w 2678546"/>
              <a:gd name="connsiteY1" fmla="*/ 73891 h 2743200"/>
              <a:gd name="connsiteX2" fmla="*/ 711200 w 2678546"/>
              <a:gd name="connsiteY2" fmla="*/ 92364 h 2743200"/>
              <a:gd name="connsiteX3" fmla="*/ 618837 w 2678546"/>
              <a:gd name="connsiteY3" fmla="*/ 110837 h 2743200"/>
              <a:gd name="connsiteX4" fmla="*/ 526473 w 2678546"/>
              <a:gd name="connsiteY4" fmla="*/ 138546 h 2743200"/>
              <a:gd name="connsiteX5" fmla="*/ 498764 w 2678546"/>
              <a:gd name="connsiteY5" fmla="*/ 157018 h 2743200"/>
              <a:gd name="connsiteX6" fmla="*/ 397164 w 2678546"/>
              <a:gd name="connsiteY6" fmla="*/ 203200 h 2743200"/>
              <a:gd name="connsiteX7" fmla="*/ 341746 w 2678546"/>
              <a:gd name="connsiteY7" fmla="*/ 230909 h 2743200"/>
              <a:gd name="connsiteX8" fmla="*/ 258619 w 2678546"/>
              <a:gd name="connsiteY8" fmla="*/ 286328 h 2743200"/>
              <a:gd name="connsiteX9" fmla="*/ 230910 w 2678546"/>
              <a:gd name="connsiteY9" fmla="*/ 304800 h 2743200"/>
              <a:gd name="connsiteX10" fmla="*/ 212437 w 2678546"/>
              <a:gd name="connsiteY10" fmla="*/ 332509 h 2743200"/>
              <a:gd name="connsiteX11" fmla="*/ 157019 w 2678546"/>
              <a:gd name="connsiteY11" fmla="*/ 387928 h 2743200"/>
              <a:gd name="connsiteX12" fmla="*/ 138546 w 2678546"/>
              <a:gd name="connsiteY12" fmla="*/ 415637 h 2743200"/>
              <a:gd name="connsiteX13" fmla="*/ 83128 w 2678546"/>
              <a:gd name="connsiteY13" fmla="*/ 480291 h 2743200"/>
              <a:gd name="connsiteX14" fmla="*/ 46182 w 2678546"/>
              <a:gd name="connsiteY14" fmla="*/ 572655 h 2743200"/>
              <a:gd name="connsiteX15" fmla="*/ 27710 w 2678546"/>
              <a:gd name="connsiteY15" fmla="*/ 609600 h 2743200"/>
              <a:gd name="connsiteX16" fmla="*/ 0 w 2678546"/>
              <a:gd name="connsiteY16" fmla="*/ 738909 h 2743200"/>
              <a:gd name="connsiteX17" fmla="*/ 9237 w 2678546"/>
              <a:gd name="connsiteY17" fmla="*/ 1080655 h 2743200"/>
              <a:gd name="connsiteX18" fmla="*/ 18473 w 2678546"/>
              <a:gd name="connsiteY18" fmla="*/ 1126837 h 2743200"/>
              <a:gd name="connsiteX19" fmla="*/ 36946 w 2678546"/>
              <a:gd name="connsiteY19" fmla="*/ 1265382 h 2743200"/>
              <a:gd name="connsiteX20" fmla="*/ 55419 w 2678546"/>
              <a:gd name="connsiteY20" fmla="*/ 1505528 h 2743200"/>
              <a:gd name="connsiteX21" fmla="*/ 73891 w 2678546"/>
              <a:gd name="connsiteY21" fmla="*/ 1625600 h 2743200"/>
              <a:gd name="connsiteX22" fmla="*/ 101600 w 2678546"/>
              <a:gd name="connsiteY22" fmla="*/ 1801091 h 2743200"/>
              <a:gd name="connsiteX23" fmla="*/ 129310 w 2678546"/>
              <a:gd name="connsiteY23" fmla="*/ 1893455 h 2743200"/>
              <a:gd name="connsiteX24" fmla="*/ 138546 w 2678546"/>
              <a:gd name="connsiteY24" fmla="*/ 1921164 h 2743200"/>
              <a:gd name="connsiteX25" fmla="*/ 157019 w 2678546"/>
              <a:gd name="connsiteY25" fmla="*/ 1967346 h 2743200"/>
              <a:gd name="connsiteX26" fmla="*/ 184728 w 2678546"/>
              <a:gd name="connsiteY26" fmla="*/ 2032000 h 2743200"/>
              <a:gd name="connsiteX27" fmla="*/ 249382 w 2678546"/>
              <a:gd name="connsiteY27" fmla="*/ 2115128 h 2743200"/>
              <a:gd name="connsiteX28" fmla="*/ 314037 w 2678546"/>
              <a:gd name="connsiteY28" fmla="*/ 2198255 h 2743200"/>
              <a:gd name="connsiteX29" fmla="*/ 341746 w 2678546"/>
              <a:gd name="connsiteY29" fmla="*/ 2225964 h 2743200"/>
              <a:gd name="connsiteX30" fmla="*/ 387928 w 2678546"/>
              <a:gd name="connsiteY30" fmla="*/ 2290618 h 2743200"/>
              <a:gd name="connsiteX31" fmla="*/ 480291 w 2678546"/>
              <a:gd name="connsiteY31" fmla="*/ 2373746 h 2743200"/>
              <a:gd name="connsiteX32" fmla="*/ 508000 w 2678546"/>
              <a:gd name="connsiteY32" fmla="*/ 2401455 h 2743200"/>
              <a:gd name="connsiteX33" fmla="*/ 535710 w 2678546"/>
              <a:gd name="connsiteY33" fmla="*/ 2419928 h 2743200"/>
              <a:gd name="connsiteX34" fmla="*/ 628073 w 2678546"/>
              <a:gd name="connsiteY34" fmla="*/ 2484582 h 2743200"/>
              <a:gd name="connsiteX35" fmla="*/ 655782 w 2678546"/>
              <a:gd name="connsiteY35" fmla="*/ 2493818 h 2743200"/>
              <a:gd name="connsiteX36" fmla="*/ 720437 w 2678546"/>
              <a:gd name="connsiteY36" fmla="*/ 2530764 h 2743200"/>
              <a:gd name="connsiteX37" fmla="*/ 766619 w 2678546"/>
              <a:gd name="connsiteY37" fmla="*/ 2549237 h 2743200"/>
              <a:gd name="connsiteX38" fmla="*/ 803564 w 2678546"/>
              <a:gd name="connsiteY38" fmla="*/ 2567709 h 2743200"/>
              <a:gd name="connsiteX39" fmla="*/ 831273 w 2678546"/>
              <a:gd name="connsiteY39" fmla="*/ 2586182 h 2743200"/>
              <a:gd name="connsiteX40" fmla="*/ 858982 w 2678546"/>
              <a:gd name="connsiteY40" fmla="*/ 2595418 h 2743200"/>
              <a:gd name="connsiteX41" fmla="*/ 914400 w 2678546"/>
              <a:gd name="connsiteY41" fmla="*/ 2623128 h 2743200"/>
              <a:gd name="connsiteX42" fmla="*/ 979055 w 2678546"/>
              <a:gd name="connsiteY42" fmla="*/ 2650837 h 2743200"/>
              <a:gd name="connsiteX43" fmla="*/ 1062182 w 2678546"/>
              <a:gd name="connsiteY43" fmla="*/ 2678546 h 2743200"/>
              <a:gd name="connsiteX44" fmla="*/ 1136073 w 2678546"/>
              <a:gd name="connsiteY44" fmla="*/ 2687782 h 2743200"/>
              <a:gd name="connsiteX45" fmla="*/ 1182255 w 2678546"/>
              <a:gd name="connsiteY45" fmla="*/ 2697018 h 2743200"/>
              <a:gd name="connsiteX46" fmla="*/ 1237673 w 2678546"/>
              <a:gd name="connsiteY46" fmla="*/ 2706255 h 2743200"/>
              <a:gd name="connsiteX47" fmla="*/ 1265382 w 2678546"/>
              <a:gd name="connsiteY47" fmla="*/ 2715491 h 2743200"/>
              <a:gd name="connsiteX48" fmla="*/ 1468582 w 2678546"/>
              <a:gd name="connsiteY48" fmla="*/ 2743200 h 2743200"/>
              <a:gd name="connsiteX49" fmla="*/ 1801091 w 2678546"/>
              <a:gd name="connsiteY49" fmla="*/ 2724728 h 2743200"/>
              <a:gd name="connsiteX50" fmla="*/ 1847273 w 2678546"/>
              <a:gd name="connsiteY50" fmla="*/ 2706255 h 2743200"/>
              <a:gd name="connsiteX51" fmla="*/ 1921164 w 2678546"/>
              <a:gd name="connsiteY51" fmla="*/ 2669309 h 2743200"/>
              <a:gd name="connsiteX52" fmla="*/ 1967346 w 2678546"/>
              <a:gd name="connsiteY52" fmla="*/ 2650837 h 2743200"/>
              <a:gd name="connsiteX53" fmla="*/ 2004291 w 2678546"/>
              <a:gd name="connsiteY53" fmla="*/ 2632364 h 2743200"/>
              <a:gd name="connsiteX54" fmla="*/ 2059710 w 2678546"/>
              <a:gd name="connsiteY54" fmla="*/ 2613891 h 2743200"/>
              <a:gd name="connsiteX55" fmla="*/ 2142837 w 2678546"/>
              <a:gd name="connsiteY55" fmla="*/ 2558473 h 2743200"/>
              <a:gd name="connsiteX56" fmla="*/ 2170546 w 2678546"/>
              <a:gd name="connsiteY56" fmla="*/ 2540000 h 2743200"/>
              <a:gd name="connsiteX57" fmla="*/ 2216728 w 2678546"/>
              <a:gd name="connsiteY57" fmla="*/ 2512291 h 2743200"/>
              <a:gd name="connsiteX58" fmla="*/ 2272146 w 2678546"/>
              <a:gd name="connsiteY58" fmla="*/ 2466109 h 2743200"/>
              <a:gd name="connsiteX59" fmla="*/ 2299855 w 2678546"/>
              <a:gd name="connsiteY59" fmla="*/ 2447637 h 2743200"/>
              <a:gd name="connsiteX60" fmla="*/ 2327564 w 2678546"/>
              <a:gd name="connsiteY60" fmla="*/ 2419928 h 2743200"/>
              <a:gd name="connsiteX61" fmla="*/ 2382982 w 2678546"/>
              <a:gd name="connsiteY61" fmla="*/ 2382982 h 2743200"/>
              <a:gd name="connsiteX62" fmla="*/ 2410691 w 2678546"/>
              <a:gd name="connsiteY62" fmla="*/ 2364509 h 2743200"/>
              <a:gd name="connsiteX63" fmla="*/ 2438400 w 2678546"/>
              <a:gd name="connsiteY63" fmla="*/ 2346037 h 2743200"/>
              <a:gd name="connsiteX64" fmla="*/ 2466110 w 2678546"/>
              <a:gd name="connsiteY64" fmla="*/ 2318328 h 2743200"/>
              <a:gd name="connsiteX65" fmla="*/ 2493819 w 2678546"/>
              <a:gd name="connsiteY65" fmla="*/ 2281382 h 2743200"/>
              <a:gd name="connsiteX66" fmla="*/ 2512291 w 2678546"/>
              <a:gd name="connsiteY66" fmla="*/ 2253673 h 2743200"/>
              <a:gd name="connsiteX67" fmla="*/ 2540000 w 2678546"/>
              <a:gd name="connsiteY67" fmla="*/ 2225964 h 2743200"/>
              <a:gd name="connsiteX68" fmla="*/ 2558473 w 2678546"/>
              <a:gd name="connsiteY68" fmla="*/ 2189018 h 2743200"/>
              <a:gd name="connsiteX69" fmla="*/ 2586182 w 2678546"/>
              <a:gd name="connsiteY69" fmla="*/ 2142837 h 2743200"/>
              <a:gd name="connsiteX70" fmla="*/ 2632364 w 2678546"/>
              <a:gd name="connsiteY70" fmla="*/ 2087418 h 2743200"/>
              <a:gd name="connsiteX71" fmla="*/ 2650837 w 2678546"/>
              <a:gd name="connsiteY71" fmla="*/ 1939637 h 2743200"/>
              <a:gd name="connsiteX72" fmla="*/ 2660073 w 2678546"/>
              <a:gd name="connsiteY72" fmla="*/ 1801091 h 2743200"/>
              <a:gd name="connsiteX73" fmla="*/ 2678546 w 2678546"/>
              <a:gd name="connsiteY73" fmla="*/ 1597891 h 2743200"/>
              <a:gd name="connsiteX74" fmla="*/ 2650837 w 2678546"/>
              <a:gd name="connsiteY74" fmla="*/ 1376218 h 2743200"/>
              <a:gd name="connsiteX75" fmla="*/ 2632364 w 2678546"/>
              <a:gd name="connsiteY75" fmla="*/ 1320800 h 2743200"/>
              <a:gd name="connsiteX76" fmla="*/ 2623128 w 2678546"/>
              <a:gd name="connsiteY76" fmla="*/ 1246909 h 2743200"/>
              <a:gd name="connsiteX77" fmla="*/ 2604655 w 2678546"/>
              <a:gd name="connsiteY77" fmla="*/ 1219200 h 2743200"/>
              <a:gd name="connsiteX78" fmla="*/ 2595419 w 2678546"/>
              <a:gd name="connsiteY78" fmla="*/ 1145309 h 2743200"/>
              <a:gd name="connsiteX79" fmla="*/ 2576946 w 2678546"/>
              <a:gd name="connsiteY79" fmla="*/ 1071418 h 2743200"/>
              <a:gd name="connsiteX80" fmla="*/ 2567710 w 2678546"/>
              <a:gd name="connsiteY80" fmla="*/ 1034473 h 2743200"/>
              <a:gd name="connsiteX81" fmla="*/ 2558473 w 2678546"/>
              <a:gd name="connsiteY81" fmla="*/ 988291 h 2743200"/>
              <a:gd name="connsiteX82" fmla="*/ 2540000 w 2678546"/>
              <a:gd name="connsiteY82" fmla="*/ 960582 h 2743200"/>
              <a:gd name="connsiteX83" fmla="*/ 2512291 w 2678546"/>
              <a:gd name="connsiteY83" fmla="*/ 868218 h 2743200"/>
              <a:gd name="connsiteX84" fmla="*/ 2503055 w 2678546"/>
              <a:gd name="connsiteY84" fmla="*/ 840509 h 2743200"/>
              <a:gd name="connsiteX85" fmla="*/ 2493819 w 2678546"/>
              <a:gd name="connsiteY85" fmla="*/ 812800 h 2743200"/>
              <a:gd name="connsiteX86" fmla="*/ 2484582 w 2678546"/>
              <a:gd name="connsiteY86" fmla="*/ 775855 h 2743200"/>
              <a:gd name="connsiteX87" fmla="*/ 2466110 w 2678546"/>
              <a:gd name="connsiteY87" fmla="*/ 748146 h 2743200"/>
              <a:gd name="connsiteX88" fmla="*/ 2419928 w 2678546"/>
              <a:gd name="connsiteY88" fmla="*/ 655782 h 2743200"/>
              <a:gd name="connsiteX89" fmla="*/ 2401455 w 2678546"/>
              <a:gd name="connsiteY89" fmla="*/ 618837 h 2743200"/>
              <a:gd name="connsiteX90" fmla="*/ 2364510 w 2678546"/>
              <a:gd name="connsiteY90" fmla="*/ 572655 h 2743200"/>
              <a:gd name="connsiteX91" fmla="*/ 2346037 w 2678546"/>
              <a:gd name="connsiteY91" fmla="*/ 535709 h 2743200"/>
              <a:gd name="connsiteX92" fmla="*/ 2290619 w 2678546"/>
              <a:gd name="connsiteY92" fmla="*/ 471055 h 2743200"/>
              <a:gd name="connsiteX93" fmla="*/ 2235200 w 2678546"/>
              <a:gd name="connsiteY93" fmla="*/ 406400 h 2743200"/>
              <a:gd name="connsiteX94" fmla="*/ 2198255 w 2678546"/>
              <a:gd name="connsiteY94" fmla="*/ 387928 h 2743200"/>
              <a:gd name="connsiteX95" fmla="*/ 2170546 w 2678546"/>
              <a:gd name="connsiteY95" fmla="*/ 360218 h 2743200"/>
              <a:gd name="connsiteX96" fmla="*/ 2133600 w 2678546"/>
              <a:gd name="connsiteY96" fmla="*/ 332509 h 2743200"/>
              <a:gd name="connsiteX97" fmla="*/ 2115128 w 2678546"/>
              <a:gd name="connsiteY97" fmla="*/ 304800 h 2743200"/>
              <a:gd name="connsiteX98" fmla="*/ 2087419 w 2678546"/>
              <a:gd name="connsiteY98" fmla="*/ 286328 h 2743200"/>
              <a:gd name="connsiteX99" fmla="*/ 2041237 w 2678546"/>
              <a:gd name="connsiteY99" fmla="*/ 249382 h 2743200"/>
              <a:gd name="connsiteX100" fmla="*/ 1985819 w 2678546"/>
              <a:gd name="connsiteY100" fmla="*/ 212437 h 2743200"/>
              <a:gd name="connsiteX101" fmla="*/ 1958110 w 2678546"/>
              <a:gd name="connsiteY101" fmla="*/ 184728 h 2743200"/>
              <a:gd name="connsiteX102" fmla="*/ 1930400 w 2678546"/>
              <a:gd name="connsiteY102" fmla="*/ 175491 h 2743200"/>
              <a:gd name="connsiteX103" fmla="*/ 1902691 w 2678546"/>
              <a:gd name="connsiteY103" fmla="*/ 157018 h 2743200"/>
              <a:gd name="connsiteX104" fmla="*/ 1838037 w 2678546"/>
              <a:gd name="connsiteY104" fmla="*/ 138546 h 2743200"/>
              <a:gd name="connsiteX105" fmla="*/ 1801091 w 2678546"/>
              <a:gd name="connsiteY105" fmla="*/ 120073 h 2743200"/>
              <a:gd name="connsiteX106" fmla="*/ 1708728 w 2678546"/>
              <a:gd name="connsiteY106" fmla="*/ 73891 h 2743200"/>
              <a:gd name="connsiteX107" fmla="*/ 1625600 w 2678546"/>
              <a:gd name="connsiteY107" fmla="*/ 55418 h 2743200"/>
              <a:gd name="connsiteX108" fmla="*/ 1533237 w 2678546"/>
              <a:gd name="connsiteY108" fmla="*/ 18473 h 2743200"/>
              <a:gd name="connsiteX109" fmla="*/ 1459346 w 2678546"/>
              <a:gd name="connsiteY109" fmla="*/ 0 h 2743200"/>
              <a:gd name="connsiteX110" fmla="*/ 905164 w 2678546"/>
              <a:gd name="connsiteY110" fmla="*/ 9237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678546" h="2743200">
                <a:moveTo>
                  <a:pt x="1043710" y="64655"/>
                </a:moveTo>
                <a:cubicBezTo>
                  <a:pt x="963661" y="67734"/>
                  <a:pt x="883525" y="69045"/>
                  <a:pt x="803564" y="73891"/>
                </a:cubicBezTo>
                <a:cubicBezTo>
                  <a:pt x="700020" y="80166"/>
                  <a:pt x="772645" y="78184"/>
                  <a:pt x="711200" y="92364"/>
                </a:cubicBezTo>
                <a:cubicBezTo>
                  <a:pt x="680607" y="99424"/>
                  <a:pt x="649297" y="103222"/>
                  <a:pt x="618837" y="110837"/>
                </a:cubicBezTo>
                <a:cubicBezTo>
                  <a:pt x="598182" y="116001"/>
                  <a:pt x="539969" y="129549"/>
                  <a:pt x="526473" y="138546"/>
                </a:cubicBezTo>
                <a:cubicBezTo>
                  <a:pt x="517237" y="144703"/>
                  <a:pt x="508693" y="152054"/>
                  <a:pt x="498764" y="157018"/>
                </a:cubicBezTo>
                <a:cubicBezTo>
                  <a:pt x="420314" y="196243"/>
                  <a:pt x="549390" y="101714"/>
                  <a:pt x="397164" y="203200"/>
                </a:cubicBezTo>
                <a:cubicBezTo>
                  <a:pt x="361354" y="227074"/>
                  <a:pt x="379986" y="218163"/>
                  <a:pt x="341746" y="230909"/>
                </a:cubicBezTo>
                <a:lnTo>
                  <a:pt x="258619" y="286328"/>
                </a:lnTo>
                <a:lnTo>
                  <a:pt x="230910" y="304800"/>
                </a:lnTo>
                <a:cubicBezTo>
                  <a:pt x="224752" y="314036"/>
                  <a:pt x="219812" y="324212"/>
                  <a:pt x="212437" y="332509"/>
                </a:cubicBezTo>
                <a:cubicBezTo>
                  <a:pt x="195081" y="352035"/>
                  <a:pt x="171510" y="366191"/>
                  <a:pt x="157019" y="387928"/>
                </a:cubicBezTo>
                <a:cubicBezTo>
                  <a:pt x="150861" y="397164"/>
                  <a:pt x="145653" y="407109"/>
                  <a:pt x="138546" y="415637"/>
                </a:cubicBezTo>
                <a:cubicBezTo>
                  <a:pt x="100764" y="460975"/>
                  <a:pt x="117717" y="424949"/>
                  <a:pt x="83128" y="480291"/>
                </a:cubicBezTo>
                <a:cubicBezTo>
                  <a:pt x="42781" y="544846"/>
                  <a:pt x="87629" y="489760"/>
                  <a:pt x="46182" y="572655"/>
                </a:cubicBezTo>
                <a:cubicBezTo>
                  <a:pt x="40025" y="584970"/>
                  <a:pt x="32064" y="596538"/>
                  <a:pt x="27710" y="609600"/>
                </a:cubicBezTo>
                <a:cubicBezTo>
                  <a:pt x="12367" y="655629"/>
                  <a:pt x="7752" y="692402"/>
                  <a:pt x="0" y="738909"/>
                </a:cubicBezTo>
                <a:cubicBezTo>
                  <a:pt x="3079" y="852824"/>
                  <a:pt x="3817" y="966827"/>
                  <a:pt x="9237" y="1080655"/>
                </a:cubicBezTo>
                <a:cubicBezTo>
                  <a:pt x="9984" y="1096336"/>
                  <a:pt x="16398" y="1111276"/>
                  <a:pt x="18473" y="1126837"/>
                </a:cubicBezTo>
                <a:cubicBezTo>
                  <a:pt x="40070" y="1288813"/>
                  <a:pt x="16164" y="1161465"/>
                  <a:pt x="36946" y="1265382"/>
                </a:cubicBezTo>
                <a:cubicBezTo>
                  <a:pt x="40521" y="1315437"/>
                  <a:pt x="49716" y="1451348"/>
                  <a:pt x="55419" y="1505528"/>
                </a:cubicBezTo>
                <a:cubicBezTo>
                  <a:pt x="60322" y="1552109"/>
                  <a:pt x="67081" y="1580203"/>
                  <a:pt x="73891" y="1625600"/>
                </a:cubicBezTo>
                <a:cubicBezTo>
                  <a:pt x="86385" y="1708892"/>
                  <a:pt x="86782" y="1734409"/>
                  <a:pt x="101600" y="1801091"/>
                </a:cubicBezTo>
                <a:cubicBezTo>
                  <a:pt x="110905" y="1842964"/>
                  <a:pt x="113962" y="1847412"/>
                  <a:pt x="129310" y="1893455"/>
                </a:cubicBezTo>
                <a:cubicBezTo>
                  <a:pt x="132389" y="1902691"/>
                  <a:pt x="134930" y="1912124"/>
                  <a:pt x="138546" y="1921164"/>
                </a:cubicBezTo>
                <a:cubicBezTo>
                  <a:pt x="144704" y="1936558"/>
                  <a:pt x="151197" y="1951822"/>
                  <a:pt x="157019" y="1967346"/>
                </a:cubicBezTo>
                <a:cubicBezTo>
                  <a:pt x="172113" y="2007597"/>
                  <a:pt x="159774" y="1987082"/>
                  <a:pt x="184728" y="2032000"/>
                </a:cubicBezTo>
                <a:cubicBezTo>
                  <a:pt x="228537" y="2110856"/>
                  <a:pt x="192817" y="2048278"/>
                  <a:pt x="249382" y="2115128"/>
                </a:cubicBezTo>
                <a:cubicBezTo>
                  <a:pt x="272057" y="2141926"/>
                  <a:pt x="289215" y="2173433"/>
                  <a:pt x="314037" y="2198255"/>
                </a:cubicBezTo>
                <a:cubicBezTo>
                  <a:pt x="323273" y="2207491"/>
                  <a:pt x="333384" y="2215929"/>
                  <a:pt x="341746" y="2225964"/>
                </a:cubicBezTo>
                <a:cubicBezTo>
                  <a:pt x="427978" y="2329442"/>
                  <a:pt x="271436" y="2157483"/>
                  <a:pt x="387928" y="2290618"/>
                </a:cubicBezTo>
                <a:cubicBezTo>
                  <a:pt x="422434" y="2330054"/>
                  <a:pt x="438336" y="2336453"/>
                  <a:pt x="480291" y="2373746"/>
                </a:cubicBezTo>
                <a:cubicBezTo>
                  <a:pt x="490054" y="2382424"/>
                  <a:pt x="497965" y="2393093"/>
                  <a:pt x="508000" y="2401455"/>
                </a:cubicBezTo>
                <a:cubicBezTo>
                  <a:pt x="516528" y="2408562"/>
                  <a:pt x="526677" y="2413476"/>
                  <a:pt x="535710" y="2419928"/>
                </a:cubicBezTo>
                <a:cubicBezTo>
                  <a:pt x="569614" y="2444145"/>
                  <a:pt x="589848" y="2463346"/>
                  <a:pt x="628073" y="2484582"/>
                </a:cubicBezTo>
                <a:cubicBezTo>
                  <a:pt x="636584" y="2489310"/>
                  <a:pt x="646546" y="2490739"/>
                  <a:pt x="655782" y="2493818"/>
                </a:cubicBezTo>
                <a:cubicBezTo>
                  <a:pt x="685500" y="2513631"/>
                  <a:pt x="685280" y="2515138"/>
                  <a:pt x="720437" y="2530764"/>
                </a:cubicBezTo>
                <a:cubicBezTo>
                  <a:pt x="735588" y="2537498"/>
                  <a:pt x="751468" y="2542503"/>
                  <a:pt x="766619" y="2549237"/>
                </a:cubicBezTo>
                <a:cubicBezTo>
                  <a:pt x="779201" y="2554829"/>
                  <a:pt x="791610" y="2560878"/>
                  <a:pt x="803564" y="2567709"/>
                </a:cubicBezTo>
                <a:cubicBezTo>
                  <a:pt x="813202" y="2573216"/>
                  <a:pt x="821344" y="2581218"/>
                  <a:pt x="831273" y="2586182"/>
                </a:cubicBezTo>
                <a:cubicBezTo>
                  <a:pt x="839981" y="2590536"/>
                  <a:pt x="849746" y="2592339"/>
                  <a:pt x="858982" y="2595418"/>
                </a:cubicBezTo>
                <a:cubicBezTo>
                  <a:pt x="912225" y="2630914"/>
                  <a:pt x="860870" y="2600187"/>
                  <a:pt x="914400" y="2623128"/>
                </a:cubicBezTo>
                <a:cubicBezTo>
                  <a:pt x="1065731" y="2687983"/>
                  <a:pt x="863559" y="2607526"/>
                  <a:pt x="979055" y="2650837"/>
                </a:cubicBezTo>
                <a:cubicBezTo>
                  <a:pt x="1016264" y="2664790"/>
                  <a:pt x="1025046" y="2672357"/>
                  <a:pt x="1062182" y="2678546"/>
                </a:cubicBezTo>
                <a:cubicBezTo>
                  <a:pt x="1086666" y="2682627"/>
                  <a:pt x="1111540" y="2684008"/>
                  <a:pt x="1136073" y="2687782"/>
                </a:cubicBezTo>
                <a:cubicBezTo>
                  <a:pt x="1151589" y="2690169"/>
                  <a:pt x="1166809" y="2694210"/>
                  <a:pt x="1182255" y="2697018"/>
                </a:cubicBezTo>
                <a:cubicBezTo>
                  <a:pt x="1200680" y="2700368"/>
                  <a:pt x="1219391" y="2702192"/>
                  <a:pt x="1237673" y="2706255"/>
                </a:cubicBezTo>
                <a:cubicBezTo>
                  <a:pt x="1247177" y="2708367"/>
                  <a:pt x="1255835" y="2713582"/>
                  <a:pt x="1265382" y="2715491"/>
                </a:cubicBezTo>
                <a:cubicBezTo>
                  <a:pt x="1359625" y="2734339"/>
                  <a:pt x="1377870" y="2734129"/>
                  <a:pt x="1468582" y="2743200"/>
                </a:cubicBezTo>
                <a:cubicBezTo>
                  <a:pt x="1475763" y="2742888"/>
                  <a:pt x="1749308" y="2733359"/>
                  <a:pt x="1801091" y="2724728"/>
                </a:cubicBezTo>
                <a:cubicBezTo>
                  <a:pt x="1817445" y="2722002"/>
                  <a:pt x="1831749" y="2712077"/>
                  <a:pt x="1847273" y="2706255"/>
                </a:cubicBezTo>
                <a:cubicBezTo>
                  <a:pt x="1930589" y="2675010"/>
                  <a:pt x="1795503" y="2732138"/>
                  <a:pt x="1921164" y="2669309"/>
                </a:cubicBezTo>
                <a:cubicBezTo>
                  <a:pt x="1935993" y="2661894"/>
                  <a:pt x="1952195" y="2657571"/>
                  <a:pt x="1967346" y="2650837"/>
                </a:cubicBezTo>
                <a:cubicBezTo>
                  <a:pt x="1979928" y="2645245"/>
                  <a:pt x="1991507" y="2637478"/>
                  <a:pt x="2004291" y="2632364"/>
                </a:cubicBezTo>
                <a:cubicBezTo>
                  <a:pt x="2022371" y="2625132"/>
                  <a:pt x="2043508" y="2624692"/>
                  <a:pt x="2059710" y="2613891"/>
                </a:cubicBezTo>
                <a:lnTo>
                  <a:pt x="2142837" y="2558473"/>
                </a:lnTo>
                <a:cubicBezTo>
                  <a:pt x="2152073" y="2552315"/>
                  <a:pt x="2161027" y="2545711"/>
                  <a:pt x="2170546" y="2540000"/>
                </a:cubicBezTo>
                <a:cubicBezTo>
                  <a:pt x="2185940" y="2530764"/>
                  <a:pt x="2202209" y="2522850"/>
                  <a:pt x="2216728" y="2512291"/>
                </a:cubicBezTo>
                <a:cubicBezTo>
                  <a:pt x="2236175" y="2498148"/>
                  <a:pt x="2253165" y="2480872"/>
                  <a:pt x="2272146" y="2466109"/>
                </a:cubicBezTo>
                <a:cubicBezTo>
                  <a:pt x="2280908" y="2459294"/>
                  <a:pt x="2291327" y="2454743"/>
                  <a:pt x="2299855" y="2447637"/>
                </a:cubicBezTo>
                <a:cubicBezTo>
                  <a:pt x="2309890" y="2439275"/>
                  <a:pt x="2317253" y="2427947"/>
                  <a:pt x="2327564" y="2419928"/>
                </a:cubicBezTo>
                <a:cubicBezTo>
                  <a:pt x="2345089" y="2406298"/>
                  <a:pt x="2364509" y="2395297"/>
                  <a:pt x="2382982" y="2382982"/>
                </a:cubicBezTo>
                <a:lnTo>
                  <a:pt x="2410691" y="2364509"/>
                </a:lnTo>
                <a:cubicBezTo>
                  <a:pt x="2419927" y="2358352"/>
                  <a:pt x="2430551" y="2353886"/>
                  <a:pt x="2438400" y="2346037"/>
                </a:cubicBezTo>
                <a:cubicBezTo>
                  <a:pt x="2447637" y="2336801"/>
                  <a:pt x="2457609" y="2328246"/>
                  <a:pt x="2466110" y="2318328"/>
                </a:cubicBezTo>
                <a:cubicBezTo>
                  <a:pt x="2476128" y="2306640"/>
                  <a:pt x="2484872" y="2293909"/>
                  <a:pt x="2493819" y="2281382"/>
                </a:cubicBezTo>
                <a:cubicBezTo>
                  <a:pt x="2500271" y="2272349"/>
                  <a:pt x="2505185" y="2262201"/>
                  <a:pt x="2512291" y="2253673"/>
                </a:cubicBezTo>
                <a:cubicBezTo>
                  <a:pt x="2520653" y="2243638"/>
                  <a:pt x="2532408" y="2236593"/>
                  <a:pt x="2540000" y="2225964"/>
                </a:cubicBezTo>
                <a:cubicBezTo>
                  <a:pt x="2548003" y="2214760"/>
                  <a:pt x="2551786" y="2201054"/>
                  <a:pt x="2558473" y="2189018"/>
                </a:cubicBezTo>
                <a:cubicBezTo>
                  <a:pt x="2567191" y="2173325"/>
                  <a:pt x="2575411" y="2157199"/>
                  <a:pt x="2586182" y="2142837"/>
                </a:cubicBezTo>
                <a:cubicBezTo>
                  <a:pt x="2692839" y="2000629"/>
                  <a:pt x="2546222" y="2216633"/>
                  <a:pt x="2632364" y="2087418"/>
                </a:cubicBezTo>
                <a:cubicBezTo>
                  <a:pt x="2654073" y="2022288"/>
                  <a:pt x="2641762" y="2066691"/>
                  <a:pt x="2650837" y="1939637"/>
                </a:cubicBezTo>
                <a:cubicBezTo>
                  <a:pt x="2654135" y="1893470"/>
                  <a:pt x="2656654" y="1847249"/>
                  <a:pt x="2660073" y="1801091"/>
                </a:cubicBezTo>
                <a:cubicBezTo>
                  <a:pt x="2666817" y="1710055"/>
                  <a:pt x="2669847" y="1684885"/>
                  <a:pt x="2678546" y="1597891"/>
                </a:cubicBezTo>
                <a:cubicBezTo>
                  <a:pt x="2674255" y="1554983"/>
                  <a:pt x="2660630" y="1405597"/>
                  <a:pt x="2650837" y="1376218"/>
                </a:cubicBezTo>
                <a:lnTo>
                  <a:pt x="2632364" y="1320800"/>
                </a:lnTo>
                <a:cubicBezTo>
                  <a:pt x="2629285" y="1296170"/>
                  <a:pt x="2629659" y="1270856"/>
                  <a:pt x="2623128" y="1246909"/>
                </a:cubicBezTo>
                <a:cubicBezTo>
                  <a:pt x="2620207" y="1236199"/>
                  <a:pt x="2607576" y="1229910"/>
                  <a:pt x="2604655" y="1219200"/>
                </a:cubicBezTo>
                <a:cubicBezTo>
                  <a:pt x="2598124" y="1195253"/>
                  <a:pt x="2599193" y="1169842"/>
                  <a:pt x="2595419" y="1145309"/>
                </a:cubicBezTo>
                <a:cubicBezTo>
                  <a:pt x="2586031" y="1084291"/>
                  <a:pt x="2590055" y="1117302"/>
                  <a:pt x="2576946" y="1071418"/>
                </a:cubicBezTo>
                <a:cubicBezTo>
                  <a:pt x="2573459" y="1059212"/>
                  <a:pt x="2570464" y="1046865"/>
                  <a:pt x="2567710" y="1034473"/>
                </a:cubicBezTo>
                <a:cubicBezTo>
                  <a:pt x="2564304" y="1019148"/>
                  <a:pt x="2563985" y="1002990"/>
                  <a:pt x="2558473" y="988291"/>
                </a:cubicBezTo>
                <a:cubicBezTo>
                  <a:pt x="2554575" y="977897"/>
                  <a:pt x="2546158" y="969818"/>
                  <a:pt x="2540000" y="960582"/>
                </a:cubicBezTo>
                <a:cubicBezTo>
                  <a:pt x="2526041" y="904744"/>
                  <a:pt x="2534779" y="935683"/>
                  <a:pt x="2512291" y="868218"/>
                </a:cubicBezTo>
                <a:lnTo>
                  <a:pt x="2503055" y="840509"/>
                </a:lnTo>
                <a:cubicBezTo>
                  <a:pt x="2499976" y="831273"/>
                  <a:pt x="2496180" y="822245"/>
                  <a:pt x="2493819" y="812800"/>
                </a:cubicBezTo>
                <a:cubicBezTo>
                  <a:pt x="2490740" y="800485"/>
                  <a:pt x="2489582" y="787523"/>
                  <a:pt x="2484582" y="775855"/>
                </a:cubicBezTo>
                <a:cubicBezTo>
                  <a:pt x="2480209" y="765652"/>
                  <a:pt x="2471373" y="757920"/>
                  <a:pt x="2466110" y="748146"/>
                </a:cubicBezTo>
                <a:cubicBezTo>
                  <a:pt x="2449791" y="717838"/>
                  <a:pt x="2435322" y="686570"/>
                  <a:pt x="2419928" y="655782"/>
                </a:cubicBezTo>
                <a:cubicBezTo>
                  <a:pt x="2413770" y="643467"/>
                  <a:pt x="2410056" y="629589"/>
                  <a:pt x="2401455" y="618837"/>
                </a:cubicBezTo>
                <a:cubicBezTo>
                  <a:pt x="2389140" y="603443"/>
                  <a:pt x="2375445" y="589058"/>
                  <a:pt x="2364510" y="572655"/>
                </a:cubicBezTo>
                <a:cubicBezTo>
                  <a:pt x="2356872" y="561198"/>
                  <a:pt x="2353335" y="547385"/>
                  <a:pt x="2346037" y="535709"/>
                </a:cubicBezTo>
                <a:cubicBezTo>
                  <a:pt x="2314871" y="485844"/>
                  <a:pt x="2325496" y="511745"/>
                  <a:pt x="2290619" y="471055"/>
                </a:cubicBezTo>
                <a:cubicBezTo>
                  <a:pt x="2270700" y="447816"/>
                  <a:pt x="2260535" y="424496"/>
                  <a:pt x="2235200" y="406400"/>
                </a:cubicBezTo>
                <a:cubicBezTo>
                  <a:pt x="2223996" y="398397"/>
                  <a:pt x="2210570" y="394085"/>
                  <a:pt x="2198255" y="387928"/>
                </a:cubicBezTo>
                <a:cubicBezTo>
                  <a:pt x="2189019" y="378691"/>
                  <a:pt x="2180464" y="368719"/>
                  <a:pt x="2170546" y="360218"/>
                </a:cubicBezTo>
                <a:cubicBezTo>
                  <a:pt x="2158858" y="350200"/>
                  <a:pt x="2144485" y="343394"/>
                  <a:pt x="2133600" y="332509"/>
                </a:cubicBezTo>
                <a:cubicBezTo>
                  <a:pt x="2125751" y="324660"/>
                  <a:pt x="2122977" y="312649"/>
                  <a:pt x="2115128" y="304800"/>
                </a:cubicBezTo>
                <a:cubicBezTo>
                  <a:pt x="2107279" y="296951"/>
                  <a:pt x="2096299" y="292988"/>
                  <a:pt x="2087419" y="286328"/>
                </a:cubicBezTo>
                <a:cubicBezTo>
                  <a:pt x="2071648" y="274500"/>
                  <a:pt x="2056073" y="262364"/>
                  <a:pt x="2041237" y="249382"/>
                </a:cubicBezTo>
                <a:cubicBezTo>
                  <a:pt x="1998661" y="212128"/>
                  <a:pt x="2031870" y="227787"/>
                  <a:pt x="1985819" y="212437"/>
                </a:cubicBezTo>
                <a:cubicBezTo>
                  <a:pt x="1976583" y="203201"/>
                  <a:pt x="1968978" y="191974"/>
                  <a:pt x="1958110" y="184728"/>
                </a:cubicBezTo>
                <a:cubicBezTo>
                  <a:pt x="1950009" y="179327"/>
                  <a:pt x="1939108" y="179845"/>
                  <a:pt x="1930400" y="175491"/>
                </a:cubicBezTo>
                <a:cubicBezTo>
                  <a:pt x="1920471" y="170527"/>
                  <a:pt x="1912620" y="161982"/>
                  <a:pt x="1902691" y="157018"/>
                </a:cubicBezTo>
                <a:cubicBezTo>
                  <a:pt x="1889442" y="150393"/>
                  <a:pt x="1849873" y="141505"/>
                  <a:pt x="1838037" y="138546"/>
                </a:cubicBezTo>
                <a:cubicBezTo>
                  <a:pt x="1825722" y="132388"/>
                  <a:pt x="1813127" y="126760"/>
                  <a:pt x="1801091" y="120073"/>
                </a:cubicBezTo>
                <a:cubicBezTo>
                  <a:pt x="1756818" y="95477"/>
                  <a:pt x="1756685" y="88278"/>
                  <a:pt x="1708728" y="73891"/>
                </a:cubicBezTo>
                <a:cubicBezTo>
                  <a:pt x="1668458" y="61810"/>
                  <a:pt x="1662929" y="68750"/>
                  <a:pt x="1625600" y="55418"/>
                </a:cubicBezTo>
                <a:cubicBezTo>
                  <a:pt x="1594373" y="44265"/>
                  <a:pt x="1565752" y="24976"/>
                  <a:pt x="1533237" y="18473"/>
                </a:cubicBezTo>
                <a:cubicBezTo>
                  <a:pt x="1477508" y="7328"/>
                  <a:pt x="1501948" y="14202"/>
                  <a:pt x="1459346" y="0"/>
                </a:cubicBezTo>
                <a:cubicBezTo>
                  <a:pt x="997539" y="10263"/>
                  <a:pt x="1182290" y="9237"/>
                  <a:pt x="905164" y="923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561724" y="2253611"/>
            <a:ext cx="3696518" cy="3716094"/>
          </a:xfrm>
          <a:custGeom>
            <a:avLst/>
            <a:gdLst>
              <a:gd name="connsiteX0" fmla="*/ 1662545 w 3696518"/>
              <a:gd name="connsiteY0" fmla="*/ 55419 h 3716094"/>
              <a:gd name="connsiteX1" fmla="*/ 1330036 w 3696518"/>
              <a:gd name="connsiteY1" fmla="*/ 64655 h 3716094"/>
              <a:gd name="connsiteX2" fmla="*/ 1265382 w 3696518"/>
              <a:gd name="connsiteY2" fmla="*/ 73891 h 3716094"/>
              <a:gd name="connsiteX3" fmla="*/ 1025236 w 3696518"/>
              <a:gd name="connsiteY3" fmla="*/ 83128 h 3716094"/>
              <a:gd name="connsiteX4" fmla="*/ 988291 w 3696518"/>
              <a:gd name="connsiteY4" fmla="*/ 92364 h 3716094"/>
              <a:gd name="connsiteX5" fmla="*/ 886691 w 3696518"/>
              <a:gd name="connsiteY5" fmla="*/ 110837 h 3716094"/>
              <a:gd name="connsiteX6" fmla="*/ 785091 w 3696518"/>
              <a:gd name="connsiteY6" fmla="*/ 138546 h 3716094"/>
              <a:gd name="connsiteX7" fmla="*/ 748145 w 3696518"/>
              <a:gd name="connsiteY7" fmla="*/ 166255 h 3716094"/>
              <a:gd name="connsiteX8" fmla="*/ 711200 w 3696518"/>
              <a:gd name="connsiteY8" fmla="*/ 175491 h 3716094"/>
              <a:gd name="connsiteX9" fmla="*/ 637309 w 3696518"/>
              <a:gd name="connsiteY9" fmla="*/ 230910 h 3716094"/>
              <a:gd name="connsiteX10" fmla="*/ 591127 w 3696518"/>
              <a:gd name="connsiteY10" fmla="*/ 258619 h 3716094"/>
              <a:gd name="connsiteX11" fmla="*/ 508000 w 3696518"/>
              <a:gd name="connsiteY11" fmla="*/ 332510 h 3716094"/>
              <a:gd name="connsiteX12" fmla="*/ 424873 w 3696518"/>
              <a:gd name="connsiteY12" fmla="*/ 397164 h 3716094"/>
              <a:gd name="connsiteX13" fmla="*/ 406400 w 3696518"/>
              <a:gd name="connsiteY13" fmla="*/ 424873 h 3716094"/>
              <a:gd name="connsiteX14" fmla="*/ 369455 w 3696518"/>
              <a:gd name="connsiteY14" fmla="*/ 443346 h 3716094"/>
              <a:gd name="connsiteX15" fmla="*/ 314036 w 3696518"/>
              <a:gd name="connsiteY15" fmla="*/ 498764 h 3716094"/>
              <a:gd name="connsiteX16" fmla="*/ 249382 w 3696518"/>
              <a:gd name="connsiteY16" fmla="*/ 563419 h 3716094"/>
              <a:gd name="connsiteX17" fmla="*/ 212436 w 3696518"/>
              <a:gd name="connsiteY17" fmla="*/ 618837 h 3716094"/>
              <a:gd name="connsiteX18" fmla="*/ 175491 w 3696518"/>
              <a:gd name="connsiteY18" fmla="*/ 674255 h 3716094"/>
              <a:gd name="connsiteX19" fmla="*/ 157018 w 3696518"/>
              <a:gd name="connsiteY19" fmla="*/ 701964 h 3716094"/>
              <a:gd name="connsiteX20" fmla="*/ 129309 w 3696518"/>
              <a:gd name="connsiteY20" fmla="*/ 757382 h 3716094"/>
              <a:gd name="connsiteX21" fmla="*/ 101600 w 3696518"/>
              <a:gd name="connsiteY21" fmla="*/ 812800 h 3716094"/>
              <a:gd name="connsiteX22" fmla="*/ 73891 w 3696518"/>
              <a:gd name="connsiteY22" fmla="*/ 895928 h 3716094"/>
              <a:gd name="connsiteX23" fmla="*/ 55418 w 3696518"/>
              <a:gd name="connsiteY23" fmla="*/ 951346 h 3716094"/>
              <a:gd name="connsiteX24" fmla="*/ 36945 w 3696518"/>
              <a:gd name="connsiteY24" fmla="*/ 988291 h 3716094"/>
              <a:gd name="connsiteX25" fmla="*/ 27709 w 3696518"/>
              <a:gd name="connsiteY25" fmla="*/ 1034473 h 3716094"/>
              <a:gd name="connsiteX26" fmla="*/ 9236 w 3696518"/>
              <a:gd name="connsiteY26" fmla="*/ 1145310 h 3716094"/>
              <a:gd name="connsiteX27" fmla="*/ 0 w 3696518"/>
              <a:gd name="connsiteY27" fmla="*/ 1173019 h 3716094"/>
              <a:gd name="connsiteX28" fmla="*/ 9236 w 3696518"/>
              <a:gd name="connsiteY28" fmla="*/ 1634837 h 3716094"/>
              <a:gd name="connsiteX29" fmla="*/ 18473 w 3696518"/>
              <a:gd name="connsiteY29" fmla="*/ 1745673 h 3716094"/>
              <a:gd name="connsiteX30" fmla="*/ 36945 w 3696518"/>
              <a:gd name="connsiteY30" fmla="*/ 1810328 h 3716094"/>
              <a:gd name="connsiteX31" fmla="*/ 55418 w 3696518"/>
              <a:gd name="connsiteY31" fmla="*/ 1948873 h 3716094"/>
              <a:gd name="connsiteX32" fmla="*/ 64655 w 3696518"/>
              <a:gd name="connsiteY32" fmla="*/ 2022764 h 3716094"/>
              <a:gd name="connsiteX33" fmla="*/ 73891 w 3696518"/>
              <a:gd name="connsiteY33" fmla="*/ 2050473 h 3716094"/>
              <a:gd name="connsiteX34" fmla="*/ 92364 w 3696518"/>
              <a:gd name="connsiteY34" fmla="*/ 2161310 h 3716094"/>
              <a:gd name="connsiteX35" fmla="*/ 110836 w 3696518"/>
              <a:gd name="connsiteY35" fmla="*/ 2225964 h 3716094"/>
              <a:gd name="connsiteX36" fmla="*/ 120073 w 3696518"/>
              <a:gd name="connsiteY36" fmla="*/ 2281382 h 3716094"/>
              <a:gd name="connsiteX37" fmla="*/ 138545 w 3696518"/>
              <a:gd name="connsiteY37" fmla="*/ 2327564 h 3716094"/>
              <a:gd name="connsiteX38" fmla="*/ 147782 w 3696518"/>
              <a:gd name="connsiteY38" fmla="*/ 2355273 h 3716094"/>
              <a:gd name="connsiteX39" fmla="*/ 157018 w 3696518"/>
              <a:gd name="connsiteY39" fmla="*/ 2392219 h 3716094"/>
              <a:gd name="connsiteX40" fmla="*/ 166255 w 3696518"/>
              <a:gd name="connsiteY40" fmla="*/ 2419928 h 3716094"/>
              <a:gd name="connsiteX41" fmla="*/ 193964 w 3696518"/>
              <a:gd name="connsiteY41" fmla="*/ 2512291 h 3716094"/>
              <a:gd name="connsiteX42" fmla="*/ 203200 w 3696518"/>
              <a:gd name="connsiteY42" fmla="*/ 2540000 h 3716094"/>
              <a:gd name="connsiteX43" fmla="*/ 212436 w 3696518"/>
              <a:gd name="connsiteY43" fmla="*/ 2567710 h 3716094"/>
              <a:gd name="connsiteX44" fmla="*/ 249382 w 3696518"/>
              <a:gd name="connsiteY44" fmla="*/ 2641600 h 3716094"/>
              <a:gd name="connsiteX45" fmla="*/ 286327 w 3696518"/>
              <a:gd name="connsiteY45" fmla="*/ 2724728 h 3716094"/>
              <a:gd name="connsiteX46" fmla="*/ 304800 w 3696518"/>
              <a:gd name="connsiteY46" fmla="*/ 2752437 h 3716094"/>
              <a:gd name="connsiteX47" fmla="*/ 323273 w 3696518"/>
              <a:gd name="connsiteY47" fmla="*/ 2789382 h 3716094"/>
              <a:gd name="connsiteX48" fmla="*/ 350982 w 3696518"/>
              <a:gd name="connsiteY48" fmla="*/ 2826328 h 3716094"/>
              <a:gd name="connsiteX49" fmla="*/ 369455 w 3696518"/>
              <a:gd name="connsiteY49" fmla="*/ 2863273 h 3716094"/>
              <a:gd name="connsiteX50" fmla="*/ 397164 w 3696518"/>
              <a:gd name="connsiteY50" fmla="*/ 2890982 h 3716094"/>
              <a:gd name="connsiteX51" fmla="*/ 424873 w 3696518"/>
              <a:gd name="connsiteY51" fmla="*/ 2927928 h 3716094"/>
              <a:gd name="connsiteX52" fmla="*/ 489527 w 3696518"/>
              <a:gd name="connsiteY52" fmla="*/ 2992582 h 3716094"/>
              <a:gd name="connsiteX53" fmla="*/ 563418 w 3696518"/>
              <a:gd name="connsiteY53" fmla="*/ 3066473 h 3716094"/>
              <a:gd name="connsiteX54" fmla="*/ 609600 w 3696518"/>
              <a:gd name="connsiteY54" fmla="*/ 3103419 h 3716094"/>
              <a:gd name="connsiteX55" fmla="*/ 665018 w 3696518"/>
              <a:gd name="connsiteY55" fmla="*/ 3149600 h 3716094"/>
              <a:gd name="connsiteX56" fmla="*/ 692727 w 3696518"/>
              <a:gd name="connsiteY56" fmla="*/ 3158837 h 3716094"/>
              <a:gd name="connsiteX57" fmla="*/ 720436 w 3696518"/>
              <a:gd name="connsiteY57" fmla="*/ 3186546 h 3716094"/>
              <a:gd name="connsiteX58" fmla="*/ 803564 w 3696518"/>
              <a:gd name="connsiteY58" fmla="*/ 3223491 h 3716094"/>
              <a:gd name="connsiteX59" fmla="*/ 868218 w 3696518"/>
              <a:gd name="connsiteY59" fmla="*/ 3260437 h 3716094"/>
              <a:gd name="connsiteX60" fmla="*/ 895927 w 3696518"/>
              <a:gd name="connsiteY60" fmla="*/ 3269673 h 3716094"/>
              <a:gd name="connsiteX61" fmla="*/ 932873 w 3696518"/>
              <a:gd name="connsiteY61" fmla="*/ 3288146 h 3716094"/>
              <a:gd name="connsiteX62" fmla="*/ 1043709 w 3696518"/>
              <a:gd name="connsiteY62" fmla="*/ 3334328 h 3716094"/>
              <a:gd name="connsiteX63" fmla="*/ 1089891 w 3696518"/>
              <a:gd name="connsiteY63" fmla="*/ 3352800 h 3716094"/>
              <a:gd name="connsiteX64" fmla="*/ 1154545 w 3696518"/>
              <a:gd name="connsiteY64" fmla="*/ 3371273 h 3716094"/>
              <a:gd name="connsiteX65" fmla="*/ 1209964 w 3696518"/>
              <a:gd name="connsiteY65" fmla="*/ 3398982 h 3716094"/>
              <a:gd name="connsiteX66" fmla="*/ 1237673 w 3696518"/>
              <a:gd name="connsiteY66" fmla="*/ 3408219 h 3716094"/>
              <a:gd name="connsiteX67" fmla="*/ 1274618 w 3696518"/>
              <a:gd name="connsiteY67" fmla="*/ 3426691 h 3716094"/>
              <a:gd name="connsiteX68" fmla="*/ 1302327 w 3696518"/>
              <a:gd name="connsiteY68" fmla="*/ 3435928 h 3716094"/>
              <a:gd name="connsiteX69" fmla="*/ 1357745 w 3696518"/>
              <a:gd name="connsiteY69" fmla="*/ 3472873 h 3716094"/>
              <a:gd name="connsiteX70" fmla="*/ 1422400 w 3696518"/>
              <a:gd name="connsiteY70" fmla="*/ 3500582 h 3716094"/>
              <a:gd name="connsiteX71" fmla="*/ 1450109 w 3696518"/>
              <a:gd name="connsiteY71" fmla="*/ 3509819 h 3716094"/>
              <a:gd name="connsiteX72" fmla="*/ 1496291 w 3696518"/>
              <a:gd name="connsiteY72" fmla="*/ 3537528 h 3716094"/>
              <a:gd name="connsiteX73" fmla="*/ 1524000 w 3696518"/>
              <a:gd name="connsiteY73" fmla="*/ 3546764 h 3716094"/>
              <a:gd name="connsiteX74" fmla="*/ 1607127 w 3696518"/>
              <a:gd name="connsiteY74" fmla="*/ 3574473 h 3716094"/>
              <a:gd name="connsiteX75" fmla="*/ 1699491 w 3696518"/>
              <a:gd name="connsiteY75" fmla="*/ 3611419 h 3716094"/>
              <a:gd name="connsiteX76" fmla="*/ 1727200 w 3696518"/>
              <a:gd name="connsiteY76" fmla="*/ 3620655 h 3716094"/>
              <a:gd name="connsiteX77" fmla="*/ 1791855 w 3696518"/>
              <a:gd name="connsiteY77" fmla="*/ 3648364 h 3716094"/>
              <a:gd name="connsiteX78" fmla="*/ 1819564 w 3696518"/>
              <a:gd name="connsiteY78" fmla="*/ 3666837 h 3716094"/>
              <a:gd name="connsiteX79" fmla="*/ 2004291 w 3696518"/>
              <a:gd name="connsiteY79" fmla="*/ 3694546 h 3716094"/>
              <a:gd name="connsiteX80" fmla="*/ 2346036 w 3696518"/>
              <a:gd name="connsiteY80" fmla="*/ 3713019 h 3716094"/>
              <a:gd name="connsiteX81" fmla="*/ 2521527 w 3696518"/>
              <a:gd name="connsiteY81" fmla="*/ 3703782 h 3716094"/>
              <a:gd name="connsiteX82" fmla="*/ 2623127 w 3696518"/>
              <a:gd name="connsiteY82" fmla="*/ 3676073 h 3716094"/>
              <a:gd name="connsiteX83" fmla="*/ 2650836 w 3696518"/>
              <a:gd name="connsiteY83" fmla="*/ 3666837 h 3716094"/>
              <a:gd name="connsiteX84" fmla="*/ 2678545 w 3696518"/>
              <a:gd name="connsiteY84" fmla="*/ 3648364 h 3716094"/>
              <a:gd name="connsiteX85" fmla="*/ 2733964 w 3696518"/>
              <a:gd name="connsiteY85" fmla="*/ 3620655 h 3716094"/>
              <a:gd name="connsiteX86" fmla="*/ 2854036 w 3696518"/>
              <a:gd name="connsiteY86" fmla="*/ 3537528 h 3716094"/>
              <a:gd name="connsiteX87" fmla="*/ 2881745 w 3696518"/>
              <a:gd name="connsiteY87" fmla="*/ 3528291 h 3716094"/>
              <a:gd name="connsiteX88" fmla="*/ 2946400 w 3696518"/>
              <a:gd name="connsiteY88" fmla="*/ 3482110 h 3716094"/>
              <a:gd name="connsiteX89" fmla="*/ 2983345 w 3696518"/>
              <a:gd name="connsiteY89" fmla="*/ 3454400 h 3716094"/>
              <a:gd name="connsiteX90" fmla="*/ 3029527 w 3696518"/>
              <a:gd name="connsiteY90" fmla="*/ 3426691 h 3716094"/>
              <a:gd name="connsiteX91" fmla="*/ 3103418 w 3696518"/>
              <a:gd name="connsiteY91" fmla="*/ 3371273 h 3716094"/>
              <a:gd name="connsiteX92" fmla="*/ 3140364 w 3696518"/>
              <a:gd name="connsiteY92" fmla="*/ 3352800 h 3716094"/>
              <a:gd name="connsiteX93" fmla="*/ 3168073 w 3696518"/>
              <a:gd name="connsiteY93" fmla="*/ 3325091 h 3716094"/>
              <a:gd name="connsiteX94" fmla="*/ 3195782 w 3696518"/>
              <a:gd name="connsiteY94" fmla="*/ 3306619 h 3716094"/>
              <a:gd name="connsiteX95" fmla="*/ 3297382 w 3696518"/>
              <a:gd name="connsiteY95" fmla="*/ 3214255 h 3716094"/>
              <a:gd name="connsiteX96" fmla="*/ 3334327 w 3696518"/>
              <a:gd name="connsiteY96" fmla="*/ 3158837 h 3716094"/>
              <a:gd name="connsiteX97" fmla="*/ 3352800 w 3696518"/>
              <a:gd name="connsiteY97" fmla="*/ 3121891 h 3716094"/>
              <a:gd name="connsiteX98" fmla="*/ 3371273 w 3696518"/>
              <a:gd name="connsiteY98" fmla="*/ 3094182 h 3716094"/>
              <a:gd name="connsiteX99" fmla="*/ 3398982 w 3696518"/>
              <a:gd name="connsiteY99" fmla="*/ 3038764 h 3716094"/>
              <a:gd name="connsiteX100" fmla="*/ 3417455 w 3696518"/>
              <a:gd name="connsiteY100" fmla="*/ 3001819 h 3716094"/>
              <a:gd name="connsiteX101" fmla="*/ 3454400 w 3696518"/>
              <a:gd name="connsiteY101" fmla="*/ 2946400 h 3716094"/>
              <a:gd name="connsiteX102" fmla="*/ 3472873 w 3696518"/>
              <a:gd name="connsiteY102" fmla="*/ 2918691 h 3716094"/>
              <a:gd name="connsiteX103" fmla="*/ 3482109 w 3696518"/>
              <a:gd name="connsiteY103" fmla="*/ 2890982 h 3716094"/>
              <a:gd name="connsiteX104" fmla="*/ 3519055 w 3696518"/>
              <a:gd name="connsiteY104" fmla="*/ 2835564 h 3716094"/>
              <a:gd name="connsiteX105" fmla="*/ 3546764 w 3696518"/>
              <a:gd name="connsiteY105" fmla="*/ 2780146 h 3716094"/>
              <a:gd name="connsiteX106" fmla="*/ 3556000 w 3696518"/>
              <a:gd name="connsiteY106" fmla="*/ 2743200 h 3716094"/>
              <a:gd name="connsiteX107" fmla="*/ 3592945 w 3696518"/>
              <a:gd name="connsiteY107" fmla="*/ 2669310 h 3716094"/>
              <a:gd name="connsiteX108" fmla="*/ 3611418 w 3696518"/>
              <a:gd name="connsiteY108" fmla="*/ 2641600 h 3716094"/>
              <a:gd name="connsiteX109" fmla="*/ 3648364 w 3696518"/>
              <a:gd name="connsiteY109" fmla="*/ 2521528 h 3716094"/>
              <a:gd name="connsiteX110" fmla="*/ 3657600 w 3696518"/>
              <a:gd name="connsiteY110" fmla="*/ 2438400 h 3716094"/>
              <a:gd name="connsiteX111" fmla="*/ 3666836 w 3696518"/>
              <a:gd name="connsiteY111" fmla="*/ 2392219 h 3716094"/>
              <a:gd name="connsiteX112" fmla="*/ 3685309 w 3696518"/>
              <a:gd name="connsiteY112" fmla="*/ 2299855 h 3716094"/>
              <a:gd name="connsiteX113" fmla="*/ 3685309 w 3696518"/>
              <a:gd name="connsiteY113" fmla="*/ 1911928 h 3716094"/>
              <a:gd name="connsiteX114" fmla="*/ 3666836 w 3696518"/>
              <a:gd name="connsiteY114" fmla="*/ 1828800 h 3716094"/>
              <a:gd name="connsiteX115" fmla="*/ 3648364 w 3696518"/>
              <a:gd name="connsiteY115" fmla="*/ 1736437 h 3716094"/>
              <a:gd name="connsiteX116" fmla="*/ 3620655 w 3696518"/>
              <a:gd name="connsiteY116" fmla="*/ 1653310 h 3716094"/>
              <a:gd name="connsiteX117" fmla="*/ 3611418 w 3696518"/>
              <a:gd name="connsiteY117" fmla="*/ 1625600 h 3716094"/>
              <a:gd name="connsiteX118" fmla="*/ 3602182 w 3696518"/>
              <a:gd name="connsiteY118" fmla="*/ 1588655 h 3716094"/>
              <a:gd name="connsiteX119" fmla="*/ 3583709 w 3696518"/>
              <a:gd name="connsiteY119" fmla="*/ 1524000 h 3716094"/>
              <a:gd name="connsiteX120" fmla="*/ 3565236 w 3696518"/>
              <a:gd name="connsiteY120" fmla="*/ 1440873 h 3716094"/>
              <a:gd name="connsiteX121" fmla="*/ 3556000 w 3696518"/>
              <a:gd name="connsiteY121" fmla="*/ 1403928 h 3716094"/>
              <a:gd name="connsiteX122" fmla="*/ 3537527 w 3696518"/>
              <a:gd name="connsiteY122" fmla="*/ 1366982 h 3716094"/>
              <a:gd name="connsiteX123" fmla="*/ 3519055 w 3696518"/>
              <a:gd name="connsiteY123" fmla="*/ 1320800 h 3716094"/>
              <a:gd name="connsiteX124" fmla="*/ 3500582 w 3696518"/>
              <a:gd name="connsiteY124" fmla="*/ 1265382 h 3716094"/>
              <a:gd name="connsiteX125" fmla="*/ 3463636 w 3696518"/>
              <a:gd name="connsiteY125" fmla="*/ 1191491 h 3716094"/>
              <a:gd name="connsiteX126" fmla="*/ 3454400 w 3696518"/>
              <a:gd name="connsiteY126" fmla="*/ 1163782 h 3716094"/>
              <a:gd name="connsiteX127" fmla="*/ 3417455 w 3696518"/>
              <a:gd name="connsiteY127" fmla="*/ 1089891 h 3716094"/>
              <a:gd name="connsiteX128" fmla="*/ 3380509 w 3696518"/>
              <a:gd name="connsiteY128" fmla="*/ 1006764 h 3716094"/>
              <a:gd name="connsiteX129" fmla="*/ 3352800 w 3696518"/>
              <a:gd name="connsiteY129" fmla="*/ 979055 h 3716094"/>
              <a:gd name="connsiteX130" fmla="*/ 3334327 w 3696518"/>
              <a:gd name="connsiteY130" fmla="*/ 942110 h 3716094"/>
              <a:gd name="connsiteX131" fmla="*/ 3306618 w 3696518"/>
              <a:gd name="connsiteY131" fmla="*/ 914400 h 3716094"/>
              <a:gd name="connsiteX132" fmla="*/ 3269673 w 3696518"/>
              <a:gd name="connsiteY132" fmla="*/ 858982 h 3716094"/>
              <a:gd name="connsiteX133" fmla="*/ 3251200 w 3696518"/>
              <a:gd name="connsiteY133" fmla="*/ 831273 h 3716094"/>
              <a:gd name="connsiteX134" fmla="*/ 3168073 w 3696518"/>
              <a:gd name="connsiteY134" fmla="*/ 757382 h 3716094"/>
              <a:gd name="connsiteX135" fmla="*/ 3140364 w 3696518"/>
              <a:gd name="connsiteY135" fmla="*/ 729673 h 3716094"/>
              <a:gd name="connsiteX136" fmla="*/ 3066473 w 3696518"/>
              <a:gd name="connsiteY136" fmla="*/ 674255 h 3716094"/>
              <a:gd name="connsiteX137" fmla="*/ 3038764 w 3696518"/>
              <a:gd name="connsiteY137" fmla="*/ 646546 h 3716094"/>
              <a:gd name="connsiteX138" fmla="*/ 2992582 w 3696518"/>
              <a:gd name="connsiteY138" fmla="*/ 618837 h 3716094"/>
              <a:gd name="connsiteX139" fmla="*/ 2946400 w 3696518"/>
              <a:gd name="connsiteY139" fmla="*/ 572655 h 3716094"/>
              <a:gd name="connsiteX140" fmla="*/ 2863273 w 3696518"/>
              <a:gd name="connsiteY140" fmla="*/ 517237 h 3716094"/>
              <a:gd name="connsiteX141" fmla="*/ 2826327 w 3696518"/>
              <a:gd name="connsiteY141" fmla="*/ 480291 h 3716094"/>
              <a:gd name="connsiteX142" fmla="*/ 2733964 w 3696518"/>
              <a:gd name="connsiteY142" fmla="*/ 424873 h 3716094"/>
              <a:gd name="connsiteX143" fmla="*/ 2678545 w 3696518"/>
              <a:gd name="connsiteY143" fmla="*/ 387928 h 3716094"/>
              <a:gd name="connsiteX144" fmla="*/ 2613891 w 3696518"/>
              <a:gd name="connsiteY144" fmla="*/ 350982 h 3716094"/>
              <a:gd name="connsiteX145" fmla="*/ 2586182 w 3696518"/>
              <a:gd name="connsiteY145" fmla="*/ 332510 h 3716094"/>
              <a:gd name="connsiteX146" fmla="*/ 2558473 w 3696518"/>
              <a:gd name="connsiteY146" fmla="*/ 323273 h 3716094"/>
              <a:gd name="connsiteX147" fmla="*/ 2512291 w 3696518"/>
              <a:gd name="connsiteY147" fmla="*/ 295564 h 3716094"/>
              <a:gd name="connsiteX148" fmla="*/ 2466109 w 3696518"/>
              <a:gd name="connsiteY148" fmla="*/ 277091 h 3716094"/>
              <a:gd name="connsiteX149" fmla="*/ 2429164 w 3696518"/>
              <a:gd name="connsiteY149" fmla="*/ 258619 h 3716094"/>
              <a:gd name="connsiteX150" fmla="*/ 2373745 w 3696518"/>
              <a:gd name="connsiteY150" fmla="*/ 240146 h 3716094"/>
              <a:gd name="connsiteX151" fmla="*/ 2327564 w 3696518"/>
              <a:gd name="connsiteY151" fmla="*/ 212437 h 3716094"/>
              <a:gd name="connsiteX152" fmla="*/ 2262909 w 3696518"/>
              <a:gd name="connsiteY152" fmla="*/ 175491 h 3716094"/>
              <a:gd name="connsiteX153" fmla="*/ 2235200 w 3696518"/>
              <a:gd name="connsiteY153" fmla="*/ 166255 h 3716094"/>
              <a:gd name="connsiteX154" fmla="*/ 2207491 w 3696518"/>
              <a:gd name="connsiteY154" fmla="*/ 147782 h 3716094"/>
              <a:gd name="connsiteX155" fmla="*/ 2170545 w 3696518"/>
              <a:gd name="connsiteY155" fmla="*/ 138546 h 3716094"/>
              <a:gd name="connsiteX156" fmla="*/ 2142836 w 3696518"/>
              <a:gd name="connsiteY156" fmla="*/ 129310 h 3716094"/>
              <a:gd name="connsiteX157" fmla="*/ 2105891 w 3696518"/>
              <a:gd name="connsiteY157" fmla="*/ 120073 h 3716094"/>
              <a:gd name="connsiteX158" fmla="*/ 2050473 w 3696518"/>
              <a:gd name="connsiteY158" fmla="*/ 101600 h 3716094"/>
              <a:gd name="connsiteX159" fmla="*/ 2022764 w 3696518"/>
              <a:gd name="connsiteY159" fmla="*/ 92364 h 3716094"/>
              <a:gd name="connsiteX160" fmla="*/ 1995055 w 3696518"/>
              <a:gd name="connsiteY160" fmla="*/ 83128 h 3716094"/>
              <a:gd name="connsiteX161" fmla="*/ 1948873 w 3696518"/>
              <a:gd name="connsiteY161" fmla="*/ 73891 h 3716094"/>
              <a:gd name="connsiteX162" fmla="*/ 1921164 w 3696518"/>
              <a:gd name="connsiteY162" fmla="*/ 55419 h 3716094"/>
              <a:gd name="connsiteX163" fmla="*/ 1838036 w 3696518"/>
              <a:gd name="connsiteY163" fmla="*/ 36946 h 3716094"/>
              <a:gd name="connsiteX164" fmla="*/ 1782618 w 3696518"/>
              <a:gd name="connsiteY164" fmla="*/ 18473 h 3716094"/>
              <a:gd name="connsiteX165" fmla="*/ 1708727 w 3696518"/>
              <a:gd name="connsiteY165" fmla="*/ 0 h 3716094"/>
              <a:gd name="connsiteX166" fmla="*/ 1625600 w 3696518"/>
              <a:gd name="connsiteY166" fmla="*/ 9237 h 37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3696518" h="3716094">
                <a:moveTo>
                  <a:pt x="1662545" y="55419"/>
                </a:moveTo>
                <a:lnTo>
                  <a:pt x="1330036" y="64655"/>
                </a:lnTo>
                <a:cubicBezTo>
                  <a:pt x="1308289" y="65666"/>
                  <a:pt x="1287112" y="72574"/>
                  <a:pt x="1265382" y="73891"/>
                </a:cubicBezTo>
                <a:cubicBezTo>
                  <a:pt x="1185421" y="78737"/>
                  <a:pt x="1105285" y="80049"/>
                  <a:pt x="1025236" y="83128"/>
                </a:cubicBezTo>
                <a:cubicBezTo>
                  <a:pt x="1012921" y="86207"/>
                  <a:pt x="1000738" y="89875"/>
                  <a:pt x="988291" y="92364"/>
                </a:cubicBezTo>
                <a:cubicBezTo>
                  <a:pt x="917560" y="106510"/>
                  <a:pt x="951093" y="95975"/>
                  <a:pt x="886691" y="110837"/>
                </a:cubicBezTo>
                <a:cubicBezTo>
                  <a:pt x="818980" y="126463"/>
                  <a:pt x="830894" y="123279"/>
                  <a:pt x="785091" y="138546"/>
                </a:cubicBezTo>
                <a:cubicBezTo>
                  <a:pt x="772776" y="147782"/>
                  <a:pt x="761914" y="159371"/>
                  <a:pt x="748145" y="166255"/>
                </a:cubicBezTo>
                <a:cubicBezTo>
                  <a:pt x="736791" y="171932"/>
                  <a:pt x="722165" y="169095"/>
                  <a:pt x="711200" y="175491"/>
                </a:cubicBezTo>
                <a:cubicBezTo>
                  <a:pt x="684606" y="191004"/>
                  <a:pt x="663710" y="215070"/>
                  <a:pt x="637309" y="230910"/>
                </a:cubicBezTo>
                <a:cubicBezTo>
                  <a:pt x="621915" y="240146"/>
                  <a:pt x="606064" y="248661"/>
                  <a:pt x="591127" y="258619"/>
                </a:cubicBezTo>
                <a:cubicBezTo>
                  <a:pt x="530286" y="299180"/>
                  <a:pt x="574231" y="275741"/>
                  <a:pt x="508000" y="332510"/>
                </a:cubicBezTo>
                <a:cubicBezTo>
                  <a:pt x="481347" y="355355"/>
                  <a:pt x="444345" y="367956"/>
                  <a:pt x="424873" y="397164"/>
                </a:cubicBezTo>
                <a:cubicBezTo>
                  <a:pt x="418715" y="406400"/>
                  <a:pt x="414928" y="417766"/>
                  <a:pt x="406400" y="424873"/>
                </a:cubicBezTo>
                <a:cubicBezTo>
                  <a:pt x="395823" y="433688"/>
                  <a:pt x="380207" y="434745"/>
                  <a:pt x="369455" y="443346"/>
                </a:cubicBezTo>
                <a:cubicBezTo>
                  <a:pt x="349055" y="459666"/>
                  <a:pt x="332509" y="480291"/>
                  <a:pt x="314036" y="498764"/>
                </a:cubicBezTo>
                <a:lnTo>
                  <a:pt x="249382" y="563419"/>
                </a:lnTo>
                <a:lnTo>
                  <a:pt x="212436" y="618837"/>
                </a:lnTo>
                <a:lnTo>
                  <a:pt x="175491" y="674255"/>
                </a:lnTo>
                <a:lnTo>
                  <a:pt x="157018" y="701964"/>
                </a:lnTo>
                <a:cubicBezTo>
                  <a:pt x="133803" y="771611"/>
                  <a:pt x="165119" y="685763"/>
                  <a:pt x="129309" y="757382"/>
                </a:cubicBezTo>
                <a:cubicBezTo>
                  <a:pt x="91069" y="833862"/>
                  <a:pt x="154541" y="733389"/>
                  <a:pt x="101600" y="812800"/>
                </a:cubicBezTo>
                <a:lnTo>
                  <a:pt x="73891" y="895928"/>
                </a:lnTo>
                <a:lnTo>
                  <a:pt x="55418" y="951346"/>
                </a:lnTo>
                <a:lnTo>
                  <a:pt x="36945" y="988291"/>
                </a:lnTo>
                <a:cubicBezTo>
                  <a:pt x="33866" y="1003685"/>
                  <a:pt x="30290" y="1018988"/>
                  <a:pt x="27709" y="1034473"/>
                </a:cubicBezTo>
                <a:cubicBezTo>
                  <a:pt x="19887" y="1081409"/>
                  <a:pt x="20122" y="1101765"/>
                  <a:pt x="9236" y="1145310"/>
                </a:cubicBezTo>
                <a:cubicBezTo>
                  <a:pt x="6875" y="1154755"/>
                  <a:pt x="3079" y="1163783"/>
                  <a:pt x="0" y="1173019"/>
                </a:cubicBezTo>
                <a:cubicBezTo>
                  <a:pt x="3079" y="1326958"/>
                  <a:pt x="4272" y="1480947"/>
                  <a:pt x="9236" y="1634837"/>
                </a:cubicBezTo>
                <a:cubicBezTo>
                  <a:pt x="10431" y="1671891"/>
                  <a:pt x="12691" y="1709053"/>
                  <a:pt x="18473" y="1745673"/>
                </a:cubicBezTo>
                <a:cubicBezTo>
                  <a:pt x="21969" y="1767813"/>
                  <a:pt x="30788" y="1788776"/>
                  <a:pt x="36945" y="1810328"/>
                </a:cubicBezTo>
                <a:cubicBezTo>
                  <a:pt x="58536" y="2004633"/>
                  <a:pt x="34690" y="1803776"/>
                  <a:pt x="55418" y="1948873"/>
                </a:cubicBezTo>
                <a:cubicBezTo>
                  <a:pt x="58928" y="1973446"/>
                  <a:pt x="60215" y="1998342"/>
                  <a:pt x="64655" y="2022764"/>
                </a:cubicBezTo>
                <a:cubicBezTo>
                  <a:pt x="66397" y="2032343"/>
                  <a:pt x="71982" y="2040926"/>
                  <a:pt x="73891" y="2050473"/>
                </a:cubicBezTo>
                <a:cubicBezTo>
                  <a:pt x="81237" y="2087201"/>
                  <a:pt x="80520" y="2125777"/>
                  <a:pt x="92364" y="2161310"/>
                </a:cubicBezTo>
                <a:cubicBezTo>
                  <a:pt x="101167" y="2187720"/>
                  <a:pt x="105037" y="2196968"/>
                  <a:pt x="110836" y="2225964"/>
                </a:cubicBezTo>
                <a:cubicBezTo>
                  <a:pt x="114509" y="2244328"/>
                  <a:pt x="115145" y="2263314"/>
                  <a:pt x="120073" y="2281382"/>
                </a:cubicBezTo>
                <a:cubicBezTo>
                  <a:pt x="124435" y="2297378"/>
                  <a:pt x="132723" y="2312040"/>
                  <a:pt x="138545" y="2327564"/>
                </a:cubicBezTo>
                <a:cubicBezTo>
                  <a:pt x="141964" y="2336680"/>
                  <a:pt x="145107" y="2345912"/>
                  <a:pt x="147782" y="2355273"/>
                </a:cubicBezTo>
                <a:cubicBezTo>
                  <a:pt x="151269" y="2367479"/>
                  <a:pt x="153531" y="2380013"/>
                  <a:pt x="157018" y="2392219"/>
                </a:cubicBezTo>
                <a:cubicBezTo>
                  <a:pt x="159693" y="2401580"/>
                  <a:pt x="163580" y="2410567"/>
                  <a:pt x="166255" y="2419928"/>
                </a:cubicBezTo>
                <a:cubicBezTo>
                  <a:pt x="194181" y="2517667"/>
                  <a:pt x="150051" y="2380552"/>
                  <a:pt x="193964" y="2512291"/>
                </a:cubicBezTo>
                <a:lnTo>
                  <a:pt x="203200" y="2540000"/>
                </a:lnTo>
                <a:cubicBezTo>
                  <a:pt x="206279" y="2549237"/>
                  <a:pt x="208082" y="2559002"/>
                  <a:pt x="212436" y="2567710"/>
                </a:cubicBezTo>
                <a:cubicBezTo>
                  <a:pt x="224751" y="2592340"/>
                  <a:pt x="239155" y="2616032"/>
                  <a:pt x="249382" y="2641600"/>
                </a:cubicBezTo>
                <a:cubicBezTo>
                  <a:pt x="262574" y="2674580"/>
                  <a:pt x="269073" y="2694532"/>
                  <a:pt x="286327" y="2724728"/>
                </a:cubicBezTo>
                <a:cubicBezTo>
                  <a:pt x="291834" y="2734366"/>
                  <a:pt x="299292" y="2742799"/>
                  <a:pt x="304800" y="2752437"/>
                </a:cubicBezTo>
                <a:cubicBezTo>
                  <a:pt x="311631" y="2764391"/>
                  <a:pt x="315976" y="2777706"/>
                  <a:pt x="323273" y="2789382"/>
                </a:cubicBezTo>
                <a:cubicBezTo>
                  <a:pt x="331432" y="2802436"/>
                  <a:pt x="342823" y="2813274"/>
                  <a:pt x="350982" y="2826328"/>
                </a:cubicBezTo>
                <a:cubicBezTo>
                  <a:pt x="358279" y="2838004"/>
                  <a:pt x="361452" y="2852069"/>
                  <a:pt x="369455" y="2863273"/>
                </a:cubicBezTo>
                <a:cubicBezTo>
                  <a:pt x="377047" y="2873902"/>
                  <a:pt x="388663" y="2881064"/>
                  <a:pt x="397164" y="2890982"/>
                </a:cubicBezTo>
                <a:cubicBezTo>
                  <a:pt x="407182" y="2902670"/>
                  <a:pt x="414518" y="2916537"/>
                  <a:pt x="424873" y="2927928"/>
                </a:cubicBezTo>
                <a:cubicBezTo>
                  <a:pt x="445375" y="2950480"/>
                  <a:pt x="470487" y="2968783"/>
                  <a:pt x="489527" y="2992582"/>
                </a:cubicBezTo>
                <a:cubicBezTo>
                  <a:pt x="603602" y="3135174"/>
                  <a:pt x="457984" y="2961039"/>
                  <a:pt x="563418" y="3066473"/>
                </a:cubicBezTo>
                <a:cubicBezTo>
                  <a:pt x="605197" y="3108252"/>
                  <a:pt x="555656" y="3085436"/>
                  <a:pt x="609600" y="3103419"/>
                </a:cubicBezTo>
                <a:cubicBezTo>
                  <a:pt x="630029" y="3123848"/>
                  <a:pt x="639298" y="3136740"/>
                  <a:pt x="665018" y="3149600"/>
                </a:cubicBezTo>
                <a:cubicBezTo>
                  <a:pt x="673726" y="3153954"/>
                  <a:pt x="683491" y="3155758"/>
                  <a:pt x="692727" y="3158837"/>
                </a:cubicBezTo>
                <a:cubicBezTo>
                  <a:pt x="701963" y="3168073"/>
                  <a:pt x="709807" y="3178954"/>
                  <a:pt x="720436" y="3186546"/>
                </a:cubicBezTo>
                <a:cubicBezTo>
                  <a:pt x="743293" y="3202872"/>
                  <a:pt x="779420" y="3211419"/>
                  <a:pt x="803564" y="3223491"/>
                </a:cubicBezTo>
                <a:cubicBezTo>
                  <a:pt x="825765" y="3234592"/>
                  <a:pt x="846017" y="3249336"/>
                  <a:pt x="868218" y="3260437"/>
                </a:cubicBezTo>
                <a:cubicBezTo>
                  <a:pt x="876926" y="3264791"/>
                  <a:pt x="886978" y="3265838"/>
                  <a:pt x="895927" y="3269673"/>
                </a:cubicBezTo>
                <a:cubicBezTo>
                  <a:pt x="908583" y="3275097"/>
                  <a:pt x="920258" y="3282627"/>
                  <a:pt x="932873" y="3288146"/>
                </a:cubicBezTo>
                <a:cubicBezTo>
                  <a:pt x="969541" y="3304189"/>
                  <a:pt x="1006700" y="3319089"/>
                  <a:pt x="1043709" y="3334328"/>
                </a:cubicBezTo>
                <a:cubicBezTo>
                  <a:pt x="1059040" y="3340641"/>
                  <a:pt x="1073949" y="3348245"/>
                  <a:pt x="1089891" y="3352800"/>
                </a:cubicBezTo>
                <a:cubicBezTo>
                  <a:pt x="1111442" y="3358958"/>
                  <a:pt x="1133625" y="3363227"/>
                  <a:pt x="1154545" y="3371273"/>
                </a:cubicBezTo>
                <a:cubicBezTo>
                  <a:pt x="1173822" y="3378687"/>
                  <a:pt x="1191091" y="3390594"/>
                  <a:pt x="1209964" y="3398982"/>
                </a:cubicBezTo>
                <a:cubicBezTo>
                  <a:pt x="1218861" y="3402936"/>
                  <a:pt x="1228724" y="3404384"/>
                  <a:pt x="1237673" y="3408219"/>
                </a:cubicBezTo>
                <a:cubicBezTo>
                  <a:pt x="1250328" y="3413643"/>
                  <a:pt x="1261963" y="3421267"/>
                  <a:pt x="1274618" y="3426691"/>
                </a:cubicBezTo>
                <a:cubicBezTo>
                  <a:pt x="1283567" y="3430526"/>
                  <a:pt x="1293816" y="3431200"/>
                  <a:pt x="1302327" y="3435928"/>
                </a:cubicBezTo>
                <a:cubicBezTo>
                  <a:pt x="1321734" y="3446710"/>
                  <a:pt x="1336683" y="3465852"/>
                  <a:pt x="1357745" y="3472873"/>
                </a:cubicBezTo>
                <a:cubicBezTo>
                  <a:pt x="1422727" y="3494534"/>
                  <a:pt x="1342510" y="3466343"/>
                  <a:pt x="1422400" y="3500582"/>
                </a:cubicBezTo>
                <a:cubicBezTo>
                  <a:pt x="1431349" y="3504417"/>
                  <a:pt x="1441401" y="3505465"/>
                  <a:pt x="1450109" y="3509819"/>
                </a:cubicBezTo>
                <a:cubicBezTo>
                  <a:pt x="1466166" y="3517848"/>
                  <a:pt x="1480234" y="3529500"/>
                  <a:pt x="1496291" y="3537528"/>
                </a:cubicBezTo>
                <a:cubicBezTo>
                  <a:pt x="1504999" y="3541882"/>
                  <a:pt x="1514884" y="3543346"/>
                  <a:pt x="1524000" y="3546764"/>
                </a:cubicBezTo>
                <a:cubicBezTo>
                  <a:pt x="1593564" y="3572850"/>
                  <a:pt x="1545219" y="3558996"/>
                  <a:pt x="1607127" y="3574473"/>
                </a:cubicBezTo>
                <a:cubicBezTo>
                  <a:pt x="1661487" y="3601653"/>
                  <a:pt x="1631013" y="3588593"/>
                  <a:pt x="1699491" y="3611419"/>
                </a:cubicBezTo>
                <a:lnTo>
                  <a:pt x="1727200" y="3620655"/>
                </a:lnTo>
                <a:cubicBezTo>
                  <a:pt x="1796765" y="3667032"/>
                  <a:pt x="1708354" y="3612578"/>
                  <a:pt x="1791855" y="3648364"/>
                </a:cubicBezTo>
                <a:cubicBezTo>
                  <a:pt x="1802058" y="3652737"/>
                  <a:pt x="1808838" y="3663977"/>
                  <a:pt x="1819564" y="3666837"/>
                </a:cubicBezTo>
                <a:cubicBezTo>
                  <a:pt x="1859369" y="3677452"/>
                  <a:pt x="1956534" y="3688577"/>
                  <a:pt x="2004291" y="3694546"/>
                </a:cubicBezTo>
                <a:cubicBezTo>
                  <a:pt x="2135041" y="3727233"/>
                  <a:pt x="2067035" y="3713019"/>
                  <a:pt x="2346036" y="3713019"/>
                </a:cubicBezTo>
                <a:cubicBezTo>
                  <a:pt x="2404614" y="3713019"/>
                  <a:pt x="2463030" y="3706861"/>
                  <a:pt x="2521527" y="3703782"/>
                </a:cubicBezTo>
                <a:cubicBezTo>
                  <a:pt x="2586805" y="3690727"/>
                  <a:pt x="2552813" y="3699511"/>
                  <a:pt x="2623127" y="3676073"/>
                </a:cubicBezTo>
                <a:lnTo>
                  <a:pt x="2650836" y="3666837"/>
                </a:lnTo>
                <a:cubicBezTo>
                  <a:pt x="2660072" y="3660679"/>
                  <a:pt x="2668616" y="3653328"/>
                  <a:pt x="2678545" y="3648364"/>
                </a:cubicBezTo>
                <a:cubicBezTo>
                  <a:pt x="2739551" y="3617862"/>
                  <a:pt x="2672199" y="3664774"/>
                  <a:pt x="2733964" y="3620655"/>
                </a:cubicBezTo>
                <a:cubicBezTo>
                  <a:pt x="2764710" y="3598693"/>
                  <a:pt x="2829145" y="3545825"/>
                  <a:pt x="2854036" y="3537528"/>
                </a:cubicBezTo>
                <a:lnTo>
                  <a:pt x="2881745" y="3528291"/>
                </a:lnTo>
                <a:cubicBezTo>
                  <a:pt x="2934574" y="3475464"/>
                  <a:pt x="2881557" y="3522638"/>
                  <a:pt x="2946400" y="3482110"/>
                </a:cubicBezTo>
                <a:cubicBezTo>
                  <a:pt x="2959454" y="3473951"/>
                  <a:pt x="2970536" y="3462939"/>
                  <a:pt x="2983345" y="3454400"/>
                </a:cubicBezTo>
                <a:cubicBezTo>
                  <a:pt x="2998282" y="3444442"/>
                  <a:pt x="3014767" y="3436910"/>
                  <a:pt x="3029527" y="3426691"/>
                </a:cubicBezTo>
                <a:cubicBezTo>
                  <a:pt x="3054841" y="3409166"/>
                  <a:pt x="3075880" y="3385042"/>
                  <a:pt x="3103418" y="3371273"/>
                </a:cubicBezTo>
                <a:cubicBezTo>
                  <a:pt x="3115733" y="3365115"/>
                  <a:pt x="3129160" y="3360803"/>
                  <a:pt x="3140364" y="3352800"/>
                </a:cubicBezTo>
                <a:cubicBezTo>
                  <a:pt x="3150993" y="3345208"/>
                  <a:pt x="3158038" y="3333453"/>
                  <a:pt x="3168073" y="3325091"/>
                </a:cubicBezTo>
                <a:cubicBezTo>
                  <a:pt x="3176601" y="3317985"/>
                  <a:pt x="3187531" y="3314045"/>
                  <a:pt x="3195782" y="3306619"/>
                </a:cubicBezTo>
                <a:cubicBezTo>
                  <a:pt x="3321681" y="3193309"/>
                  <a:pt x="3210617" y="3279327"/>
                  <a:pt x="3297382" y="3214255"/>
                </a:cubicBezTo>
                <a:cubicBezTo>
                  <a:pt x="3317194" y="3154816"/>
                  <a:pt x="3291086" y="3219375"/>
                  <a:pt x="3334327" y="3158837"/>
                </a:cubicBezTo>
                <a:cubicBezTo>
                  <a:pt x="3342330" y="3147633"/>
                  <a:pt x="3345969" y="3133846"/>
                  <a:pt x="3352800" y="3121891"/>
                </a:cubicBezTo>
                <a:cubicBezTo>
                  <a:pt x="3358308" y="3112253"/>
                  <a:pt x="3365115" y="3103418"/>
                  <a:pt x="3371273" y="3094182"/>
                </a:cubicBezTo>
                <a:cubicBezTo>
                  <a:pt x="3388206" y="3043381"/>
                  <a:pt x="3370335" y="3088896"/>
                  <a:pt x="3398982" y="3038764"/>
                </a:cubicBezTo>
                <a:cubicBezTo>
                  <a:pt x="3405813" y="3026810"/>
                  <a:pt x="3410371" y="3013626"/>
                  <a:pt x="3417455" y="3001819"/>
                </a:cubicBezTo>
                <a:cubicBezTo>
                  <a:pt x="3428878" y="2982781"/>
                  <a:pt x="3442085" y="2964873"/>
                  <a:pt x="3454400" y="2946400"/>
                </a:cubicBezTo>
                <a:lnTo>
                  <a:pt x="3472873" y="2918691"/>
                </a:lnTo>
                <a:cubicBezTo>
                  <a:pt x="3475952" y="2909455"/>
                  <a:pt x="3477381" y="2899493"/>
                  <a:pt x="3482109" y="2890982"/>
                </a:cubicBezTo>
                <a:cubicBezTo>
                  <a:pt x="3492891" y="2871574"/>
                  <a:pt x="3519055" y="2835564"/>
                  <a:pt x="3519055" y="2835564"/>
                </a:cubicBezTo>
                <a:cubicBezTo>
                  <a:pt x="3557972" y="2718807"/>
                  <a:pt x="3493050" y="2905479"/>
                  <a:pt x="3546764" y="2780146"/>
                </a:cubicBezTo>
                <a:cubicBezTo>
                  <a:pt x="3551764" y="2768478"/>
                  <a:pt x="3551118" y="2754918"/>
                  <a:pt x="3556000" y="2743200"/>
                </a:cubicBezTo>
                <a:cubicBezTo>
                  <a:pt x="3566591" y="2717781"/>
                  <a:pt x="3577670" y="2692222"/>
                  <a:pt x="3592945" y="2669310"/>
                </a:cubicBezTo>
                <a:cubicBezTo>
                  <a:pt x="3599103" y="2660073"/>
                  <a:pt x="3606453" y="2651529"/>
                  <a:pt x="3611418" y="2641600"/>
                </a:cubicBezTo>
                <a:cubicBezTo>
                  <a:pt x="3632345" y="2599746"/>
                  <a:pt x="3636551" y="2568781"/>
                  <a:pt x="3648364" y="2521528"/>
                </a:cubicBezTo>
                <a:cubicBezTo>
                  <a:pt x="3651443" y="2493819"/>
                  <a:pt x="3653657" y="2466000"/>
                  <a:pt x="3657600" y="2438400"/>
                </a:cubicBezTo>
                <a:cubicBezTo>
                  <a:pt x="3659820" y="2422859"/>
                  <a:pt x="3664028" y="2407664"/>
                  <a:pt x="3666836" y="2392219"/>
                </a:cubicBezTo>
                <a:cubicBezTo>
                  <a:pt x="3681933" y="2309185"/>
                  <a:pt x="3668973" y="2365199"/>
                  <a:pt x="3685309" y="2299855"/>
                </a:cubicBezTo>
                <a:cubicBezTo>
                  <a:pt x="3700539" y="2117087"/>
                  <a:pt x="3699968" y="2175809"/>
                  <a:pt x="3685309" y="1911928"/>
                </a:cubicBezTo>
                <a:cubicBezTo>
                  <a:pt x="3683142" y="1872913"/>
                  <a:pt x="3677488" y="1860756"/>
                  <a:pt x="3666836" y="1828800"/>
                </a:cubicBezTo>
                <a:cubicBezTo>
                  <a:pt x="3661057" y="1794125"/>
                  <a:pt x="3658384" y="1769003"/>
                  <a:pt x="3648364" y="1736437"/>
                </a:cubicBezTo>
                <a:cubicBezTo>
                  <a:pt x="3639774" y="1708521"/>
                  <a:pt x="3629891" y="1681019"/>
                  <a:pt x="3620655" y="1653310"/>
                </a:cubicBezTo>
                <a:cubicBezTo>
                  <a:pt x="3617576" y="1644073"/>
                  <a:pt x="3613779" y="1635046"/>
                  <a:pt x="3611418" y="1625600"/>
                </a:cubicBezTo>
                <a:cubicBezTo>
                  <a:pt x="3608339" y="1613285"/>
                  <a:pt x="3605522" y="1600902"/>
                  <a:pt x="3602182" y="1588655"/>
                </a:cubicBezTo>
                <a:cubicBezTo>
                  <a:pt x="3596284" y="1567031"/>
                  <a:pt x="3589145" y="1545745"/>
                  <a:pt x="3583709" y="1524000"/>
                </a:cubicBezTo>
                <a:cubicBezTo>
                  <a:pt x="3576825" y="1496463"/>
                  <a:pt x="3571619" y="1468531"/>
                  <a:pt x="3565236" y="1440873"/>
                </a:cubicBezTo>
                <a:cubicBezTo>
                  <a:pt x="3562382" y="1428504"/>
                  <a:pt x="3560457" y="1415814"/>
                  <a:pt x="3556000" y="1403928"/>
                </a:cubicBezTo>
                <a:cubicBezTo>
                  <a:pt x="3551165" y="1391036"/>
                  <a:pt x="3543119" y="1379564"/>
                  <a:pt x="3537527" y="1366982"/>
                </a:cubicBezTo>
                <a:cubicBezTo>
                  <a:pt x="3530793" y="1351831"/>
                  <a:pt x="3524721" y="1336382"/>
                  <a:pt x="3519055" y="1320800"/>
                </a:cubicBezTo>
                <a:cubicBezTo>
                  <a:pt x="3512401" y="1302500"/>
                  <a:pt x="3509290" y="1282798"/>
                  <a:pt x="3500582" y="1265382"/>
                </a:cubicBezTo>
                <a:cubicBezTo>
                  <a:pt x="3488267" y="1240752"/>
                  <a:pt x="3472344" y="1217616"/>
                  <a:pt x="3463636" y="1191491"/>
                </a:cubicBezTo>
                <a:cubicBezTo>
                  <a:pt x="3460557" y="1182255"/>
                  <a:pt x="3458429" y="1172645"/>
                  <a:pt x="3454400" y="1163782"/>
                </a:cubicBezTo>
                <a:cubicBezTo>
                  <a:pt x="3443005" y="1138713"/>
                  <a:pt x="3427682" y="1115459"/>
                  <a:pt x="3417455" y="1089891"/>
                </a:cubicBezTo>
                <a:cubicBezTo>
                  <a:pt x="3410872" y="1073435"/>
                  <a:pt x="3392275" y="1023237"/>
                  <a:pt x="3380509" y="1006764"/>
                </a:cubicBezTo>
                <a:cubicBezTo>
                  <a:pt x="3372917" y="996135"/>
                  <a:pt x="3360392" y="989684"/>
                  <a:pt x="3352800" y="979055"/>
                </a:cubicBezTo>
                <a:cubicBezTo>
                  <a:pt x="3344797" y="967851"/>
                  <a:pt x="3342330" y="953314"/>
                  <a:pt x="3334327" y="942110"/>
                </a:cubicBezTo>
                <a:cubicBezTo>
                  <a:pt x="3326735" y="931481"/>
                  <a:pt x="3314637" y="924711"/>
                  <a:pt x="3306618" y="914400"/>
                </a:cubicBezTo>
                <a:cubicBezTo>
                  <a:pt x="3292988" y="896875"/>
                  <a:pt x="3281988" y="877455"/>
                  <a:pt x="3269673" y="858982"/>
                </a:cubicBezTo>
                <a:cubicBezTo>
                  <a:pt x="3263515" y="849746"/>
                  <a:pt x="3260436" y="837431"/>
                  <a:pt x="3251200" y="831273"/>
                </a:cubicBezTo>
                <a:cubicBezTo>
                  <a:pt x="3201754" y="798309"/>
                  <a:pt x="3231340" y="820649"/>
                  <a:pt x="3168073" y="757382"/>
                </a:cubicBezTo>
                <a:cubicBezTo>
                  <a:pt x="3158837" y="748146"/>
                  <a:pt x="3150814" y="737510"/>
                  <a:pt x="3140364" y="729673"/>
                </a:cubicBezTo>
                <a:cubicBezTo>
                  <a:pt x="3115734" y="711200"/>
                  <a:pt x="3088243" y="696025"/>
                  <a:pt x="3066473" y="674255"/>
                </a:cubicBezTo>
                <a:cubicBezTo>
                  <a:pt x="3057237" y="665019"/>
                  <a:pt x="3049214" y="654383"/>
                  <a:pt x="3038764" y="646546"/>
                </a:cubicBezTo>
                <a:cubicBezTo>
                  <a:pt x="3024402" y="635775"/>
                  <a:pt x="3006600" y="630052"/>
                  <a:pt x="2992582" y="618837"/>
                </a:cubicBezTo>
                <a:cubicBezTo>
                  <a:pt x="2975582" y="605237"/>
                  <a:pt x="2962671" y="587119"/>
                  <a:pt x="2946400" y="572655"/>
                </a:cubicBezTo>
                <a:cubicBezTo>
                  <a:pt x="2877754" y="511636"/>
                  <a:pt x="2942876" y="579150"/>
                  <a:pt x="2863273" y="517237"/>
                </a:cubicBezTo>
                <a:cubicBezTo>
                  <a:pt x="2849525" y="506544"/>
                  <a:pt x="2840499" y="490414"/>
                  <a:pt x="2826327" y="480291"/>
                </a:cubicBezTo>
                <a:cubicBezTo>
                  <a:pt x="2797111" y="459422"/>
                  <a:pt x="2759352" y="450261"/>
                  <a:pt x="2733964" y="424873"/>
                </a:cubicBezTo>
                <a:cubicBezTo>
                  <a:pt x="2699370" y="390279"/>
                  <a:pt x="2718647" y="401294"/>
                  <a:pt x="2678545" y="387928"/>
                </a:cubicBezTo>
                <a:cubicBezTo>
                  <a:pt x="2611047" y="342928"/>
                  <a:pt x="2695907" y="397848"/>
                  <a:pt x="2613891" y="350982"/>
                </a:cubicBezTo>
                <a:cubicBezTo>
                  <a:pt x="2604253" y="345475"/>
                  <a:pt x="2596111" y="337474"/>
                  <a:pt x="2586182" y="332510"/>
                </a:cubicBezTo>
                <a:cubicBezTo>
                  <a:pt x="2577474" y="328156"/>
                  <a:pt x="2567181" y="327627"/>
                  <a:pt x="2558473" y="323273"/>
                </a:cubicBezTo>
                <a:cubicBezTo>
                  <a:pt x="2542416" y="315244"/>
                  <a:pt x="2528348" y="303593"/>
                  <a:pt x="2512291" y="295564"/>
                </a:cubicBezTo>
                <a:cubicBezTo>
                  <a:pt x="2497462" y="288149"/>
                  <a:pt x="2481260" y="283825"/>
                  <a:pt x="2466109" y="277091"/>
                </a:cubicBezTo>
                <a:cubicBezTo>
                  <a:pt x="2453527" y="271499"/>
                  <a:pt x="2441948" y="263732"/>
                  <a:pt x="2429164" y="258619"/>
                </a:cubicBezTo>
                <a:cubicBezTo>
                  <a:pt x="2411084" y="251387"/>
                  <a:pt x="2390442" y="250164"/>
                  <a:pt x="2373745" y="240146"/>
                </a:cubicBezTo>
                <a:cubicBezTo>
                  <a:pt x="2358351" y="230910"/>
                  <a:pt x="2342787" y="221952"/>
                  <a:pt x="2327564" y="212437"/>
                </a:cubicBezTo>
                <a:cubicBezTo>
                  <a:pt x="2293833" y="191355"/>
                  <a:pt x="2303043" y="192691"/>
                  <a:pt x="2262909" y="175491"/>
                </a:cubicBezTo>
                <a:cubicBezTo>
                  <a:pt x="2253960" y="171656"/>
                  <a:pt x="2244436" y="169334"/>
                  <a:pt x="2235200" y="166255"/>
                </a:cubicBezTo>
                <a:cubicBezTo>
                  <a:pt x="2225964" y="160097"/>
                  <a:pt x="2217694" y="152155"/>
                  <a:pt x="2207491" y="147782"/>
                </a:cubicBezTo>
                <a:cubicBezTo>
                  <a:pt x="2195823" y="142782"/>
                  <a:pt x="2182751" y="142033"/>
                  <a:pt x="2170545" y="138546"/>
                </a:cubicBezTo>
                <a:cubicBezTo>
                  <a:pt x="2161184" y="135871"/>
                  <a:pt x="2152197" y="131985"/>
                  <a:pt x="2142836" y="129310"/>
                </a:cubicBezTo>
                <a:cubicBezTo>
                  <a:pt x="2130630" y="125823"/>
                  <a:pt x="2118050" y="123721"/>
                  <a:pt x="2105891" y="120073"/>
                </a:cubicBezTo>
                <a:cubicBezTo>
                  <a:pt x="2087240" y="114478"/>
                  <a:pt x="2068946" y="107758"/>
                  <a:pt x="2050473" y="101600"/>
                </a:cubicBezTo>
                <a:lnTo>
                  <a:pt x="2022764" y="92364"/>
                </a:lnTo>
                <a:cubicBezTo>
                  <a:pt x="2013528" y="89285"/>
                  <a:pt x="2004602" y="85037"/>
                  <a:pt x="1995055" y="83128"/>
                </a:cubicBezTo>
                <a:lnTo>
                  <a:pt x="1948873" y="73891"/>
                </a:lnTo>
                <a:cubicBezTo>
                  <a:pt x="1939637" y="67734"/>
                  <a:pt x="1931367" y="59792"/>
                  <a:pt x="1921164" y="55419"/>
                </a:cubicBezTo>
                <a:cubicBezTo>
                  <a:pt x="1906641" y="49195"/>
                  <a:pt x="1850101" y="40236"/>
                  <a:pt x="1838036" y="36946"/>
                </a:cubicBezTo>
                <a:cubicBezTo>
                  <a:pt x="1819250" y="31823"/>
                  <a:pt x="1801509" y="23196"/>
                  <a:pt x="1782618" y="18473"/>
                </a:cubicBezTo>
                <a:lnTo>
                  <a:pt x="1708727" y="0"/>
                </a:lnTo>
                <a:cubicBezTo>
                  <a:pt x="1631781" y="9619"/>
                  <a:pt x="1659658" y="9237"/>
                  <a:pt x="1625600" y="923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5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Insight…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78540" y="4126223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75658" y="3036332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90995" y="375689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17140" y="30802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1561724" y="2253611"/>
            <a:ext cx="3696518" cy="3716094"/>
          </a:xfrm>
          <a:custGeom>
            <a:avLst/>
            <a:gdLst>
              <a:gd name="connsiteX0" fmla="*/ 1662545 w 3696518"/>
              <a:gd name="connsiteY0" fmla="*/ 55419 h 3716094"/>
              <a:gd name="connsiteX1" fmla="*/ 1330036 w 3696518"/>
              <a:gd name="connsiteY1" fmla="*/ 64655 h 3716094"/>
              <a:gd name="connsiteX2" fmla="*/ 1265382 w 3696518"/>
              <a:gd name="connsiteY2" fmla="*/ 73891 h 3716094"/>
              <a:gd name="connsiteX3" fmla="*/ 1025236 w 3696518"/>
              <a:gd name="connsiteY3" fmla="*/ 83128 h 3716094"/>
              <a:gd name="connsiteX4" fmla="*/ 988291 w 3696518"/>
              <a:gd name="connsiteY4" fmla="*/ 92364 h 3716094"/>
              <a:gd name="connsiteX5" fmla="*/ 886691 w 3696518"/>
              <a:gd name="connsiteY5" fmla="*/ 110837 h 3716094"/>
              <a:gd name="connsiteX6" fmla="*/ 785091 w 3696518"/>
              <a:gd name="connsiteY6" fmla="*/ 138546 h 3716094"/>
              <a:gd name="connsiteX7" fmla="*/ 748145 w 3696518"/>
              <a:gd name="connsiteY7" fmla="*/ 166255 h 3716094"/>
              <a:gd name="connsiteX8" fmla="*/ 711200 w 3696518"/>
              <a:gd name="connsiteY8" fmla="*/ 175491 h 3716094"/>
              <a:gd name="connsiteX9" fmla="*/ 637309 w 3696518"/>
              <a:gd name="connsiteY9" fmla="*/ 230910 h 3716094"/>
              <a:gd name="connsiteX10" fmla="*/ 591127 w 3696518"/>
              <a:gd name="connsiteY10" fmla="*/ 258619 h 3716094"/>
              <a:gd name="connsiteX11" fmla="*/ 508000 w 3696518"/>
              <a:gd name="connsiteY11" fmla="*/ 332510 h 3716094"/>
              <a:gd name="connsiteX12" fmla="*/ 424873 w 3696518"/>
              <a:gd name="connsiteY12" fmla="*/ 397164 h 3716094"/>
              <a:gd name="connsiteX13" fmla="*/ 406400 w 3696518"/>
              <a:gd name="connsiteY13" fmla="*/ 424873 h 3716094"/>
              <a:gd name="connsiteX14" fmla="*/ 369455 w 3696518"/>
              <a:gd name="connsiteY14" fmla="*/ 443346 h 3716094"/>
              <a:gd name="connsiteX15" fmla="*/ 314036 w 3696518"/>
              <a:gd name="connsiteY15" fmla="*/ 498764 h 3716094"/>
              <a:gd name="connsiteX16" fmla="*/ 249382 w 3696518"/>
              <a:gd name="connsiteY16" fmla="*/ 563419 h 3716094"/>
              <a:gd name="connsiteX17" fmla="*/ 212436 w 3696518"/>
              <a:gd name="connsiteY17" fmla="*/ 618837 h 3716094"/>
              <a:gd name="connsiteX18" fmla="*/ 175491 w 3696518"/>
              <a:gd name="connsiteY18" fmla="*/ 674255 h 3716094"/>
              <a:gd name="connsiteX19" fmla="*/ 157018 w 3696518"/>
              <a:gd name="connsiteY19" fmla="*/ 701964 h 3716094"/>
              <a:gd name="connsiteX20" fmla="*/ 129309 w 3696518"/>
              <a:gd name="connsiteY20" fmla="*/ 757382 h 3716094"/>
              <a:gd name="connsiteX21" fmla="*/ 101600 w 3696518"/>
              <a:gd name="connsiteY21" fmla="*/ 812800 h 3716094"/>
              <a:gd name="connsiteX22" fmla="*/ 73891 w 3696518"/>
              <a:gd name="connsiteY22" fmla="*/ 895928 h 3716094"/>
              <a:gd name="connsiteX23" fmla="*/ 55418 w 3696518"/>
              <a:gd name="connsiteY23" fmla="*/ 951346 h 3716094"/>
              <a:gd name="connsiteX24" fmla="*/ 36945 w 3696518"/>
              <a:gd name="connsiteY24" fmla="*/ 988291 h 3716094"/>
              <a:gd name="connsiteX25" fmla="*/ 27709 w 3696518"/>
              <a:gd name="connsiteY25" fmla="*/ 1034473 h 3716094"/>
              <a:gd name="connsiteX26" fmla="*/ 9236 w 3696518"/>
              <a:gd name="connsiteY26" fmla="*/ 1145310 h 3716094"/>
              <a:gd name="connsiteX27" fmla="*/ 0 w 3696518"/>
              <a:gd name="connsiteY27" fmla="*/ 1173019 h 3716094"/>
              <a:gd name="connsiteX28" fmla="*/ 9236 w 3696518"/>
              <a:gd name="connsiteY28" fmla="*/ 1634837 h 3716094"/>
              <a:gd name="connsiteX29" fmla="*/ 18473 w 3696518"/>
              <a:gd name="connsiteY29" fmla="*/ 1745673 h 3716094"/>
              <a:gd name="connsiteX30" fmla="*/ 36945 w 3696518"/>
              <a:gd name="connsiteY30" fmla="*/ 1810328 h 3716094"/>
              <a:gd name="connsiteX31" fmla="*/ 55418 w 3696518"/>
              <a:gd name="connsiteY31" fmla="*/ 1948873 h 3716094"/>
              <a:gd name="connsiteX32" fmla="*/ 64655 w 3696518"/>
              <a:gd name="connsiteY32" fmla="*/ 2022764 h 3716094"/>
              <a:gd name="connsiteX33" fmla="*/ 73891 w 3696518"/>
              <a:gd name="connsiteY33" fmla="*/ 2050473 h 3716094"/>
              <a:gd name="connsiteX34" fmla="*/ 92364 w 3696518"/>
              <a:gd name="connsiteY34" fmla="*/ 2161310 h 3716094"/>
              <a:gd name="connsiteX35" fmla="*/ 110836 w 3696518"/>
              <a:gd name="connsiteY35" fmla="*/ 2225964 h 3716094"/>
              <a:gd name="connsiteX36" fmla="*/ 120073 w 3696518"/>
              <a:gd name="connsiteY36" fmla="*/ 2281382 h 3716094"/>
              <a:gd name="connsiteX37" fmla="*/ 138545 w 3696518"/>
              <a:gd name="connsiteY37" fmla="*/ 2327564 h 3716094"/>
              <a:gd name="connsiteX38" fmla="*/ 147782 w 3696518"/>
              <a:gd name="connsiteY38" fmla="*/ 2355273 h 3716094"/>
              <a:gd name="connsiteX39" fmla="*/ 157018 w 3696518"/>
              <a:gd name="connsiteY39" fmla="*/ 2392219 h 3716094"/>
              <a:gd name="connsiteX40" fmla="*/ 166255 w 3696518"/>
              <a:gd name="connsiteY40" fmla="*/ 2419928 h 3716094"/>
              <a:gd name="connsiteX41" fmla="*/ 193964 w 3696518"/>
              <a:gd name="connsiteY41" fmla="*/ 2512291 h 3716094"/>
              <a:gd name="connsiteX42" fmla="*/ 203200 w 3696518"/>
              <a:gd name="connsiteY42" fmla="*/ 2540000 h 3716094"/>
              <a:gd name="connsiteX43" fmla="*/ 212436 w 3696518"/>
              <a:gd name="connsiteY43" fmla="*/ 2567710 h 3716094"/>
              <a:gd name="connsiteX44" fmla="*/ 249382 w 3696518"/>
              <a:gd name="connsiteY44" fmla="*/ 2641600 h 3716094"/>
              <a:gd name="connsiteX45" fmla="*/ 286327 w 3696518"/>
              <a:gd name="connsiteY45" fmla="*/ 2724728 h 3716094"/>
              <a:gd name="connsiteX46" fmla="*/ 304800 w 3696518"/>
              <a:gd name="connsiteY46" fmla="*/ 2752437 h 3716094"/>
              <a:gd name="connsiteX47" fmla="*/ 323273 w 3696518"/>
              <a:gd name="connsiteY47" fmla="*/ 2789382 h 3716094"/>
              <a:gd name="connsiteX48" fmla="*/ 350982 w 3696518"/>
              <a:gd name="connsiteY48" fmla="*/ 2826328 h 3716094"/>
              <a:gd name="connsiteX49" fmla="*/ 369455 w 3696518"/>
              <a:gd name="connsiteY49" fmla="*/ 2863273 h 3716094"/>
              <a:gd name="connsiteX50" fmla="*/ 397164 w 3696518"/>
              <a:gd name="connsiteY50" fmla="*/ 2890982 h 3716094"/>
              <a:gd name="connsiteX51" fmla="*/ 424873 w 3696518"/>
              <a:gd name="connsiteY51" fmla="*/ 2927928 h 3716094"/>
              <a:gd name="connsiteX52" fmla="*/ 489527 w 3696518"/>
              <a:gd name="connsiteY52" fmla="*/ 2992582 h 3716094"/>
              <a:gd name="connsiteX53" fmla="*/ 563418 w 3696518"/>
              <a:gd name="connsiteY53" fmla="*/ 3066473 h 3716094"/>
              <a:gd name="connsiteX54" fmla="*/ 609600 w 3696518"/>
              <a:gd name="connsiteY54" fmla="*/ 3103419 h 3716094"/>
              <a:gd name="connsiteX55" fmla="*/ 665018 w 3696518"/>
              <a:gd name="connsiteY55" fmla="*/ 3149600 h 3716094"/>
              <a:gd name="connsiteX56" fmla="*/ 692727 w 3696518"/>
              <a:gd name="connsiteY56" fmla="*/ 3158837 h 3716094"/>
              <a:gd name="connsiteX57" fmla="*/ 720436 w 3696518"/>
              <a:gd name="connsiteY57" fmla="*/ 3186546 h 3716094"/>
              <a:gd name="connsiteX58" fmla="*/ 803564 w 3696518"/>
              <a:gd name="connsiteY58" fmla="*/ 3223491 h 3716094"/>
              <a:gd name="connsiteX59" fmla="*/ 868218 w 3696518"/>
              <a:gd name="connsiteY59" fmla="*/ 3260437 h 3716094"/>
              <a:gd name="connsiteX60" fmla="*/ 895927 w 3696518"/>
              <a:gd name="connsiteY60" fmla="*/ 3269673 h 3716094"/>
              <a:gd name="connsiteX61" fmla="*/ 932873 w 3696518"/>
              <a:gd name="connsiteY61" fmla="*/ 3288146 h 3716094"/>
              <a:gd name="connsiteX62" fmla="*/ 1043709 w 3696518"/>
              <a:gd name="connsiteY62" fmla="*/ 3334328 h 3716094"/>
              <a:gd name="connsiteX63" fmla="*/ 1089891 w 3696518"/>
              <a:gd name="connsiteY63" fmla="*/ 3352800 h 3716094"/>
              <a:gd name="connsiteX64" fmla="*/ 1154545 w 3696518"/>
              <a:gd name="connsiteY64" fmla="*/ 3371273 h 3716094"/>
              <a:gd name="connsiteX65" fmla="*/ 1209964 w 3696518"/>
              <a:gd name="connsiteY65" fmla="*/ 3398982 h 3716094"/>
              <a:gd name="connsiteX66" fmla="*/ 1237673 w 3696518"/>
              <a:gd name="connsiteY66" fmla="*/ 3408219 h 3716094"/>
              <a:gd name="connsiteX67" fmla="*/ 1274618 w 3696518"/>
              <a:gd name="connsiteY67" fmla="*/ 3426691 h 3716094"/>
              <a:gd name="connsiteX68" fmla="*/ 1302327 w 3696518"/>
              <a:gd name="connsiteY68" fmla="*/ 3435928 h 3716094"/>
              <a:gd name="connsiteX69" fmla="*/ 1357745 w 3696518"/>
              <a:gd name="connsiteY69" fmla="*/ 3472873 h 3716094"/>
              <a:gd name="connsiteX70" fmla="*/ 1422400 w 3696518"/>
              <a:gd name="connsiteY70" fmla="*/ 3500582 h 3716094"/>
              <a:gd name="connsiteX71" fmla="*/ 1450109 w 3696518"/>
              <a:gd name="connsiteY71" fmla="*/ 3509819 h 3716094"/>
              <a:gd name="connsiteX72" fmla="*/ 1496291 w 3696518"/>
              <a:gd name="connsiteY72" fmla="*/ 3537528 h 3716094"/>
              <a:gd name="connsiteX73" fmla="*/ 1524000 w 3696518"/>
              <a:gd name="connsiteY73" fmla="*/ 3546764 h 3716094"/>
              <a:gd name="connsiteX74" fmla="*/ 1607127 w 3696518"/>
              <a:gd name="connsiteY74" fmla="*/ 3574473 h 3716094"/>
              <a:gd name="connsiteX75" fmla="*/ 1699491 w 3696518"/>
              <a:gd name="connsiteY75" fmla="*/ 3611419 h 3716094"/>
              <a:gd name="connsiteX76" fmla="*/ 1727200 w 3696518"/>
              <a:gd name="connsiteY76" fmla="*/ 3620655 h 3716094"/>
              <a:gd name="connsiteX77" fmla="*/ 1791855 w 3696518"/>
              <a:gd name="connsiteY77" fmla="*/ 3648364 h 3716094"/>
              <a:gd name="connsiteX78" fmla="*/ 1819564 w 3696518"/>
              <a:gd name="connsiteY78" fmla="*/ 3666837 h 3716094"/>
              <a:gd name="connsiteX79" fmla="*/ 2004291 w 3696518"/>
              <a:gd name="connsiteY79" fmla="*/ 3694546 h 3716094"/>
              <a:gd name="connsiteX80" fmla="*/ 2346036 w 3696518"/>
              <a:gd name="connsiteY80" fmla="*/ 3713019 h 3716094"/>
              <a:gd name="connsiteX81" fmla="*/ 2521527 w 3696518"/>
              <a:gd name="connsiteY81" fmla="*/ 3703782 h 3716094"/>
              <a:gd name="connsiteX82" fmla="*/ 2623127 w 3696518"/>
              <a:gd name="connsiteY82" fmla="*/ 3676073 h 3716094"/>
              <a:gd name="connsiteX83" fmla="*/ 2650836 w 3696518"/>
              <a:gd name="connsiteY83" fmla="*/ 3666837 h 3716094"/>
              <a:gd name="connsiteX84" fmla="*/ 2678545 w 3696518"/>
              <a:gd name="connsiteY84" fmla="*/ 3648364 h 3716094"/>
              <a:gd name="connsiteX85" fmla="*/ 2733964 w 3696518"/>
              <a:gd name="connsiteY85" fmla="*/ 3620655 h 3716094"/>
              <a:gd name="connsiteX86" fmla="*/ 2854036 w 3696518"/>
              <a:gd name="connsiteY86" fmla="*/ 3537528 h 3716094"/>
              <a:gd name="connsiteX87" fmla="*/ 2881745 w 3696518"/>
              <a:gd name="connsiteY87" fmla="*/ 3528291 h 3716094"/>
              <a:gd name="connsiteX88" fmla="*/ 2946400 w 3696518"/>
              <a:gd name="connsiteY88" fmla="*/ 3482110 h 3716094"/>
              <a:gd name="connsiteX89" fmla="*/ 2983345 w 3696518"/>
              <a:gd name="connsiteY89" fmla="*/ 3454400 h 3716094"/>
              <a:gd name="connsiteX90" fmla="*/ 3029527 w 3696518"/>
              <a:gd name="connsiteY90" fmla="*/ 3426691 h 3716094"/>
              <a:gd name="connsiteX91" fmla="*/ 3103418 w 3696518"/>
              <a:gd name="connsiteY91" fmla="*/ 3371273 h 3716094"/>
              <a:gd name="connsiteX92" fmla="*/ 3140364 w 3696518"/>
              <a:gd name="connsiteY92" fmla="*/ 3352800 h 3716094"/>
              <a:gd name="connsiteX93" fmla="*/ 3168073 w 3696518"/>
              <a:gd name="connsiteY93" fmla="*/ 3325091 h 3716094"/>
              <a:gd name="connsiteX94" fmla="*/ 3195782 w 3696518"/>
              <a:gd name="connsiteY94" fmla="*/ 3306619 h 3716094"/>
              <a:gd name="connsiteX95" fmla="*/ 3297382 w 3696518"/>
              <a:gd name="connsiteY95" fmla="*/ 3214255 h 3716094"/>
              <a:gd name="connsiteX96" fmla="*/ 3334327 w 3696518"/>
              <a:gd name="connsiteY96" fmla="*/ 3158837 h 3716094"/>
              <a:gd name="connsiteX97" fmla="*/ 3352800 w 3696518"/>
              <a:gd name="connsiteY97" fmla="*/ 3121891 h 3716094"/>
              <a:gd name="connsiteX98" fmla="*/ 3371273 w 3696518"/>
              <a:gd name="connsiteY98" fmla="*/ 3094182 h 3716094"/>
              <a:gd name="connsiteX99" fmla="*/ 3398982 w 3696518"/>
              <a:gd name="connsiteY99" fmla="*/ 3038764 h 3716094"/>
              <a:gd name="connsiteX100" fmla="*/ 3417455 w 3696518"/>
              <a:gd name="connsiteY100" fmla="*/ 3001819 h 3716094"/>
              <a:gd name="connsiteX101" fmla="*/ 3454400 w 3696518"/>
              <a:gd name="connsiteY101" fmla="*/ 2946400 h 3716094"/>
              <a:gd name="connsiteX102" fmla="*/ 3472873 w 3696518"/>
              <a:gd name="connsiteY102" fmla="*/ 2918691 h 3716094"/>
              <a:gd name="connsiteX103" fmla="*/ 3482109 w 3696518"/>
              <a:gd name="connsiteY103" fmla="*/ 2890982 h 3716094"/>
              <a:gd name="connsiteX104" fmla="*/ 3519055 w 3696518"/>
              <a:gd name="connsiteY104" fmla="*/ 2835564 h 3716094"/>
              <a:gd name="connsiteX105" fmla="*/ 3546764 w 3696518"/>
              <a:gd name="connsiteY105" fmla="*/ 2780146 h 3716094"/>
              <a:gd name="connsiteX106" fmla="*/ 3556000 w 3696518"/>
              <a:gd name="connsiteY106" fmla="*/ 2743200 h 3716094"/>
              <a:gd name="connsiteX107" fmla="*/ 3592945 w 3696518"/>
              <a:gd name="connsiteY107" fmla="*/ 2669310 h 3716094"/>
              <a:gd name="connsiteX108" fmla="*/ 3611418 w 3696518"/>
              <a:gd name="connsiteY108" fmla="*/ 2641600 h 3716094"/>
              <a:gd name="connsiteX109" fmla="*/ 3648364 w 3696518"/>
              <a:gd name="connsiteY109" fmla="*/ 2521528 h 3716094"/>
              <a:gd name="connsiteX110" fmla="*/ 3657600 w 3696518"/>
              <a:gd name="connsiteY110" fmla="*/ 2438400 h 3716094"/>
              <a:gd name="connsiteX111" fmla="*/ 3666836 w 3696518"/>
              <a:gd name="connsiteY111" fmla="*/ 2392219 h 3716094"/>
              <a:gd name="connsiteX112" fmla="*/ 3685309 w 3696518"/>
              <a:gd name="connsiteY112" fmla="*/ 2299855 h 3716094"/>
              <a:gd name="connsiteX113" fmla="*/ 3685309 w 3696518"/>
              <a:gd name="connsiteY113" fmla="*/ 1911928 h 3716094"/>
              <a:gd name="connsiteX114" fmla="*/ 3666836 w 3696518"/>
              <a:gd name="connsiteY114" fmla="*/ 1828800 h 3716094"/>
              <a:gd name="connsiteX115" fmla="*/ 3648364 w 3696518"/>
              <a:gd name="connsiteY115" fmla="*/ 1736437 h 3716094"/>
              <a:gd name="connsiteX116" fmla="*/ 3620655 w 3696518"/>
              <a:gd name="connsiteY116" fmla="*/ 1653310 h 3716094"/>
              <a:gd name="connsiteX117" fmla="*/ 3611418 w 3696518"/>
              <a:gd name="connsiteY117" fmla="*/ 1625600 h 3716094"/>
              <a:gd name="connsiteX118" fmla="*/ 3602182 w 3696518"/>
              <a:gd name="connsiteY118" fmla="*/ 1588655 h 3716094"/>
              <a:gd name="connsiteX119" fmla="*/ 3583709 w 3696518"/>
              <a:gd name="connsiteY119" fmla="*/ 1524000 h 3716094"/>
              <a:gd name="connsiteX120" fmla="*/ 3565236 w 3696518"/>
              <a:gd name="connsiteY120" fmla="*/ 1440873 h 3716094"/>
              <a:gd name="connsiteX121" fmla="*/ 3556000 w 3696518"/>
              <a:gd name="connsiteY121" fmla="*/ 1403928 h 3716094"/>
              <a:gd name="connsiteX122" fmla="*/ 3537527 w 3696518"/>
              <a:gd name="connsiteY122" fmla="*/ 1366982 h 3716094"/>
              <a:gd name="connsiteX123" fmla="*/ 3519055 w 3696518"/>
              <a:gd name="connsiteY123" fmla="*/ 1320800 h 3716094"/>
              <a:gd name="connsiteX124" fmla="*/ 3500582 w 3696518"/>
              <a:gd name="connsiteY124" fmla="*/ 1265382 h 3716094"/>
              <a:gd name="connsiteX125" fmla="*/ 3463636 w 3696518"/>
              <a:gd name="connsiteY125" fmla="*/ 1191491 h 3716094"/>
              <a:gd name="connsiteX126" fmla="*/ 3454400 w 3696518"/>
              <a:gd name="connsiteY126" fmla="*/ 1163782 h 3716094"/>
              <a:gd name="connsiteX127" fmla="*/ 3417455 w 3696518"/>
              <a:gd name="connsiteY127" fmla="*/ 1089891 h 3716094"/>
              <a:gd name="connsiteX128" fmla="*/ 3380509 w 3696518"/>
              <a:gd name="connsiteY128" fmla="*/ 1006764 h 3716094"/>
              <a:gd name="connsiteX129" fmla="*/ 3352800 w 3696518"/>
              <a:gd name="connsiteY129" fmla="*/ 979055 h 3716094"/>
              <a:gd name="connsiteX130" fmla="*/ 3334327 w 3696518"/>
              <a:gd name="connsiteY130" fmla="*/ 942110 h 3716094"/>
              <a:gd name="connsiteX131" fmla="*/ 3306618 w 3696518"/>
              <a:gd name="connsiteY131" fmla="*/ 914400 h 3716094"/>
              <a:gd name="connsiteX132" fmla="*/ 3269673 w 3696518"/>
              <a:gd name="connsiteY132" fmla="*/ 858982 h 3716094"/>
              <a:gd name="connsiteX133" fmla="*/ 3251200 w 3696518"/>
              <a:gd name="connsiteY133" fmla="*/ 831273 h 3716094"/>
              <a:gd name="connsiteX134" fmla="*/ 3168073 w 3696518"/>
              <a:gd name="connsiteY134" fmla="*/ 757382 h 3716094"/>
              <a:gd name="connsiteX135" fmla="*/ 3140364 w 3696518"/>
              <a:gd name="connsiteY135" fmla="*/ 729673 h 3716094"/>
              <a:gd name="connsiteX136" fmla="*/ 3066473 w 3696518"/>
              <a:gd name="connsiteY136" fmla="*/ 674255 h 3716094"/>
              <a:gd name="connsiteX137" fmla="*/ 3038764 w 3696518"/>
              <a:gd name="connsiteY137" fmla="*/ 646546 h 3716094"/>
              <a:gd name="connsiteX138" fmla="*/ 2992582 w 3696518"/>
              <a:gd name="connsiteY138" fmla="*/ 618837 h 3716094"/>
              <a:gd name="connsiteX139" fmla="*/ 2946400 w 3696518"/>
              <a:gd name="connsiteY139" fmla="*/ 572655 h 3716094"/>
              <a:gd name="connsiteX140" fmla="*/ 2863273 w 3696518"/>
              <a:gd name="connsiteY140" fmla="*/ 517237 h 3716094"/>
              <a:gd name="connsiteX141" fmla="*/ 2826327 w 3696518"/>
              <a:gd name="connsiteY141" fmla="*/ 480291 h 3716094"/>
              <a:gd name="connsiteX142" fmla="*/ 2733964 w 3696518"/>
              <a:gd name="connsiteY142" fmla="*/ 424873 h 3716094"/>
              <a:gd name="connsiteX143" fmla="*/ 2678545 w 3696518"/>
              <a:gd name="connsiteY143" fmla="*/ 387928 h 3716094"/>
              <a:gd name="connsiteX144" fmla="*/ 2613891 w 3696518"/>
              <a:gd name="connsiteY144" fmla="*/ 350982 h 3716094"/>
              <a:gd name="connsiteX145" fmla="*/ 2586182 w 3696518"/>
              <a:gd name="connsiteY145" fmla="*/ 332510 h 3716094"/>
              <a:gd name="connsiteX146" fmla="*/ 2558473 w 3696518"/>
              <a:gd name="connsiteY146" fmla="*/ 323273 h 3716094"/>
              <a:gd name="connsiteX147" fmla="*/ 2512291 w 3696518"/>
              <a:gd name="connsiteY147" fmla="*/ 295564 h 3716094"/>
              <a:gd name="connsiteX148" fmla="*/ 2466109 w 3696518"/>
              <a:gd name="connsiteY148" fmla="*/ 277091 h 3716094"/>
              <a:gd name="connsiteX149" fmla="*/ 2429164 w 3696518"/>
              <a:gd name="connsiteY149" fmla="*/ 258619 h 3716094"/>
              <a:gd name="connsiteX150" fmla="*/ 2373745 w 3696518"/>
              <a:gd name="connsiteY150" fmla="*/ 240146 h 3716094"/>
              <a:gd name="connsiteX151" fmla="*/ 2327564 w 3696518"/>
              <a:gd name="connsiteY151" fmla="*/ 212437 h 3716094"/>
              <a:gd name="connsiteX152" fmla="*/ 2262909 w 3696518"/>
              <a:gd name="connsiteY152" fmla="*/ 175491 h 3716094"/>
              <a:gd name="connsiteX153" fmla="*/ 2235200 w 3696518"/>
              <a:gd name="connsiteY153" fmla="*/ 166255 h 3716094"/>
              <a:gd name="connsiteX154" fmla="*/ 2207491 w 3696518"/>
              <a:gd name="connsiteY154" fmla="*/ 147782 h 3716094"/>
              <a:gd name="connsiteX155" fmla="*/ 2170545 w 3696518"/>
              <a:gd name="connsiteY155" fmla="*/ 138546 h 3716094"/>
              <a:gd name="connsiteX156" fmla="*/ 2142836 w 3696518"/>
              <a:gd name="connsiteY156" fmla="*/ 129310 h 3716094"/>
              <a:gd name="connsiteX157" fmla="*/ 2105891 w 3696518"/>
              <a:gd name="connsiteY157" fmla="*/ 120073 h 3716094"/>
              <a:gd name="connsiteX158" fmla="*/ 2050473 w 3696518"/>
              <a:gd name="connsiteY158" fmla="*/ 101600 h 3716094"/>
              <a:gd name="connsiteX159" fmla="*/ 2022764 w 3696518"/>
              <a:gd name="connsiteY159" fmla="*/ 92364 h 3716094"/>
              <a:gd name="connsiteX160" fmla="*/ 1995055 w 3696518"/>
              <a:gd name="connsiteY160" fmla="*/ 83128 h 3716094"/>
              <a:gd name="connsiteX161" fmla="*/ 1948873 w 3696518"/>
              <a:gd name="connsiteY161" fmla="*/ 73891 h 3716094"/>
              <a:gd name="connsiteX162" fmla="*/ 1921164 w 3696518"/>
              <a:gd name="connsiteY162" fmla="*/ 55419 h 3716094"/>
              <a:gd name="connsiteX163" fmla="*/ 1838036 w 3696518"/>
              <a:gd name="connsiteY163" fmla="*/ 36946 h 3716094"/>
              <a:gd name="connsiteX164" fmla="*/ 1782618 w 3696518"/>
              <a:gd name="connsiteY164" fmla="*/ 18473 h 3716094"/>
              <a:gd name="connsiteX165" fmla="*/ 1708727 w 3696518"/>
              <a:gd name="connsiteY165" fmla="*/ 0 h 3716094"/>
              <a:gd name="connsiteX166" fmla="*/ 1625600 w 3696518"/>
              <a:gd name="connsiteY166" fmla="*/ 9237 h 37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3696518" h="3716094">
                <a:moveTo>
                  <a:pt x="1662545" y="55419"/>
                </a:moveTo>
                <a:lnTo>
                  <a:pt x="1330036" y="64655"/>
                </a:lnTo>
                <a:cubicBezTo>
                  <a:pt x="1308289" y="65666"/>
                  <a:pt x="1287112" y="72574"/>
                  <a:pt x="1265382" y="73891"/>
                </a:cubicBezTo>
                <a:cubicBezTo>
                  <a:pt x="1185421" y="78737"/>
                  <a:pt x="1105285" y="80049"/>
                  <a:pt x="1025236" y="83128"/>
                </a:cubicBezTo>
                <a:cubicBezTo>
                  <a:pt x="1012921" y="86207"/>
                  <a:pt x="1000738" y="89875"/>
                  <a:pt x="988291" y="92364"/>
                </a:cubicBezTo>
                <a:cubicBezTo>
                  <a:pt x="917560" y="106510"/>
                  <a:pt x="951093" y="95975"/>
                  <a:pt x="886691" y="110837"/>
                </a:cubicBezTo>
                <a:cubicBezTo>
                  <a:pt x="818980" y="126463"/>
                  <a:pt x="830894" y="123279"/>
                  <a:pt x="785091" y="138546"/>
                </a:cubicBezTo>
                <a:cubicBezTo>
                  <a:pt x="772776" y="147782"/>
                  <a:pt x="761914" y="159371"/>
                  <a:pt x="748145" y="166255"/>
                </a:cubicBezTo>
                <a:cubicBezTo>
                  <a:pt x="736791" y="171932"/>
                  <a:pt x="722165" y="169095"/>
                  <a:pt x="711200" y="175491"/>
                </a:cubicBezTo>
                <a:cubicBezTo>
                  <a:pt x="684606" y="191004"/>
                  <a:pt x="663710" y="215070"/>
                  <a:pt x="637309" y="230910"/>
                </a:cubicBezTo>
                <a:cubicBezTo>
                  <a:pt x="621915" y="240146"/>
                  <a:pt x="606064" y="248661"/>
                  <a:pt x="591127" y="258619"/>
                </a:cubicBezTo>
                <a:cubicBezTo>
                  <a:pt x="530286" y="299180"/>
                  <a:pt x="574231" y="275741"/>
                  <a:pt x="508000" y="332510"/>
                </a:cubicBezTo>
                <a:cubicBezTo>
                  <a:pt x="481347" y="355355"/>
                  <a:pt x="444345" y="367956"/>
                  <a:pt x="424873" y="397164"/>
                </a:cubicBezTo>
                <a:cubicBezTo>
                  <a:pt x="418715" y="406400"/>
                  <a:pt x="414928" y="417766"/>
                  <a:pt x="406400" y="424873"/>
                </a:cubicBezTo>
                <a:cubicBezTo>
                  <a:pt x="395823" y="433688"/>
                  <a:pt x="380207" y="434745"/>
                  <a:pt x="369455" y="443346"/>
                </a:cubicBezTo>
                <a:cubicBezTo>
                  <a:pt x="349055" y="459666"/>
                  <a:pt x="332509" y="480291"/>
                  <a:pt x="314036" y="498764"/>
                </a:cubicBezTo>
                <a:lnTo>
                  <a:pt x="249382" y="563419"/>
                </a:lnTo>
                <a:lnTo>
                  <a:pt x="212436" y="618837"/>
                </a:lnTo>
                <a:lnTo>
                  <a:pt x="175491" y="674255"/>
                </a:lnTo>
                <a:lnTo>
                  <a:pt x="157018" y="701964"/>
                </a:lnTo>
                <a:cubicBezTo>
                  <a:pt x="133803" y="771611"/>
                  <a:pt x="165119" y="685763"/>
                  <a:pt x="129309" y="757382"/>
                </a:cubicBezTo>
                <a:cubicBezTo>
                  <a:pt x="91069" y="833862"/>
                  <a:pt x="154541" y="733389"/>
                  <a:pt x="101600" y="812800"/>
                </a:cubicBezTo>
                <a:lnTo>
                  <a:pt x="73891" y="895928"/>
                </a:lnTo>
                <a:lnTo>
                  <a:pt x="55418" y="951346"/>
                </a:lnTo>
                <a:lnTo>
                  <a:pt x="36945" y="988291"/>
                </a:lnTo>
                <a:cubicBezTo>
                  <a:pt x="33866" y="1003685"/>
                  <a:pt x="30290" y="1018988"/>
                  <a:pt x="27709" y="1034473"/>
                </a:cubicBezTo>
                <a:cubicBezTo>
                  <a:pt x="19887" y="1081409"/>
                  <a:pt x="20122" y="1101765"/>
                  <a:pt x="9236" y="1145310"/>
                </a:cubicBezTo>
                <a:cubicBezTo>
                  <a:pt x="6875" y="1154755"/>
                  <a:pt x="3079" y="1163783"/>
                  <a:pt x="0" y="1173019"/>
                </a:cubicBezTo>
                <a:cubicBezTo>
                  <a:pt x="3079" y="1326958"/>
                  <a:pt x="4272" y="1480947"/>
                  <a:pt x="9236" y="1634837"/>
                </a:cubicBezTo>
                <a:cubicBezTo>
                  <a:pt x="10431" y="1671891"/>
                  <a:pt x="12691" y="1709053"/>
                  <a:pt x="18473" y="1745673"/>
                </a:cubicBezTo>
                <a:cubicBezTo>
                  <a:pt x="21969" y="1767813"/>
                  <a:pt x="30788" y="1788776"/>
                  <a:pt x="36945" y="1810328"/>
                </a:cubicBezTo>
                <a:cubicBezTo>
                  <a:pt x="58536" y="2004633"/>
                  <a:pt x="34690" y="1803776"/>
                  <a:pt x="55418" y="1948873"/>
                </a:cubicBezTo>
                <a:cubicBezTo>
                  <a:pt x="58928" y="1973446"/>
                  <a:pt x="60215" y="1998342"/>
                  <a:pt x="64655" y="2022764"/>
                </a:cubicBezTo>
                <a:cubicBezTo>
                  <a:pt x="66397" y="2032343"/>
                  <a:pt x="71982" y="2040926"/>
                  <a:pt x="73891" y="2050473"/>
                </a:cubicBezTo>
                <a:cubicBezTo>
                  <a:pt x="81237" y="2087201"/>
                  <a:pt x="80520" y="2125777"/>
                  <a:pt x="92364" y="2161310"/>
                </a:cubicBezTo>
                <a:cubicBezTo>
                  <a:pt x="101167" y="2187720"/>
                  <a:pt x="105037" y="2196968"/>
                  <a:pt x="110836" y="2225964"/>
                </a:cubicBezTo>
                <a:cubicBezTo>
                  <a:pt x="114509" y="2244328"/>
                  <a:pt x="115145" y="2263314"/>
                  <a:pt x="120073" y="2281382"/>
                </a:cubicBezTo>
                <a:cubicBezTo>
                  <a:pt x="124435" y="2297378"/>
                  <a:pt x="132723" y="2312040"/>
                  <a:pt x="138545" y="2327564"/>
                </a:cubicBezTo>
                <a:cubicBezTo>
                  <a:pt x="141964" y="2336680"/>
                  <a:pt x="145107" y="2345912"/>
                  <a:pt x="147782" y="2355273"/>
                </a:cubicBezTo>
                <a:cubicBezTo>
                  <a:pt x="151269" y="2367479"/>
                  <a:pt x="153531" y="2380013"/>
                  <a:pt x="157018" y="2392219"/>
                </a:cubicBezTo>
                <a:cubicBezTo>
                  <a:pt x="159693" y="2401580"/>
                  <a:pt x="163580" y="2410567"/>
                  <a:pt x="166255" y="2419928"/>
                </a:cubicBezTo>
                <a:cubicBezTo>
                  <a:pt x="194181" y="2517667"/>
                  <a:pt x="150051" y="2380552"/>
                  <a:pt x="193964" y="2512291"/>
                </a:cubicBezTo>
                <a:lnTo>
                  <a:pt x="203200" y="2540000"/>
                </a:lnTo>
                <a:cubicBezTo>
                  <a:pt x="206279" y="2549237"/>
                  <a:pt x="208082" y="2559002"/>
                  <a:pt x="212436" y="2567710"/>
                </a:cubicBezTo>
                <a:cubicBezTo>
                  <a:pt x="224751" y="2592340"/>
                  <a:pt x="239155" y="2616032"/>
                  <a:pt x="249382" y="2641600"/>
                </a:cubicBezTo>
                <a:cubicBezTo>
                  <a:pt x="262574" y="2674580"/>
                  <a:pt x="269073" y="2694532"/>
                  <a:pt x="286327" y="2724728"/>
                </a:cubicBezTo>
                <a:cubicBezTo>
                  <a:pt x="291834" y="2734366"/>
                  <a:pt x="299292" y="2742799"/>
                  <a:pt x="304800" y="2752437"/>
                </a:cubicBezTo>
                <a:cubicBezTo>
                  <a:pt x="311631" y="2764391"/>
                  <a:pt x="315976" y="2777706"/>
                  <a:pt x="323273" y="2789382"/>
                </a:cubicBezTo>
                <a:cubicBezTo>
                  <a:pt x="331432" y="2802436"/>
                  <a:pt x="342823" y="2813274"/>
                  <a:pt x="350982" y="2826328"/>
                </a:cubicBezTo>
                <a:cubicBezTo>
                  <a:pt x="358279" y="2838004"/>
                  <a:pt x="361452" y="2852069"/>
                  <a:pt x="369455" y="2863273"/>
                </a:cubicBezTo>
                <a:cubicBezTo>
                  <a:pt x="377047" y="2873902"/>
                  <a:pt x="388663" y="2881064"/>
                  <a:pt x="397164" y="2890982"/>
                </a:cubicBezTo>
                <a:cubicBezTo>
                  <a:pt x="407182" y="2902670"/>
                  <a:pt x="414518" y="2916537"/>
                  <a:pt x="424873" y="2927928"/>
                </a:cubicBezTo>
                <a:cubicBezTo>
                  <a:pt x="445375" y="2950480"/>
                  <a:pt x="470487" y="2968783"/>
                  <a:pt x="489527" y="2992582"/>
                </a:cubicBezTo>
                <a:cubicBezTo>
                  <a:pt x="603602" y="3135174"/>
                  <a:pt x="457984" y="2961039"/>
                  <a:pt x="563418" y="3066473"/>
                </a:cubicBezTo>
                <a:cubicBezTo>
                  <a:pt x="605197" y="3108252"/>
                  <a:pt x="555656" y="3085436"/>
                  <a:pt x="609600" y="3103419"/>
                </a:cubicBezTo>
                <a:cubicBezTo>
                  <a:pt x="630029" y="3123848"/>
                  <a:pt x="639298" y="3136740"/>
                  <a:pt x="665018" y="3149600"/>
                </a:cubicBezTo>
                <a:cubicBezTo>
                  <a:pt x="673726" y="3153954"/>
                  <a:pt x="683491" y="3155758"/>
                  <a:pt x="692727" y="3158837"/>
                </a:cubicBezTo>
                <a:cubicBezTo>
                  <a:pt x="701963" y="3168073"/>
                  <a:pt x="709807" y="3178954"/>
                  <a:pt x="720436" y="3186546"/>
                </a:cubicBezTo>
                <a:cubicBezTo>
                  <a:pt x="743293" y="3202872"/>
                  <a:pt x="779420" y="3211419"/>
                  <a:pt x="803564" y="3223491"/>
                </a:cubicBezTo>
                <a:cubicBezTo>
                  <a:pt x="825765" y="3234592"/>
                  <a:pt x="846017" y="3249336"/>
                  <a:pt x="868218" y="3260437"/>
                </a:cubicBezTo>
                <a:cubicBezTo>
                  <a:pt x="876926" y="3264791"/>
                  <a:pt x="886978" y="3265838"/>
                  <a:pt x="895927" y="3269673"/>
                </a:cubicBezTo>
                <a:cubicBezTo>
                  <a:pt x="908583" y="3275097"/>
                  <a:pt x="920258" y="3282627"/>
                  <a:pt x="932873" y="3288146"/>
                </a:cubicBezTo>
                <a:cubicBezTo>
                  <a:pt x="969541" y="3304189"/>
                  <a:pt x="1006700" y="3319089"/>
                  <a:pt x="1043709" y="3334328"/>
                </a:cubicBezTo>
                <a:cubicBezTo>
                  <a:pt x="1059040" y="3340641"/>
                  <a:pt x="1073949" y="3348245"/>
                  <a:pt x="1089891" y="3352800"/>
                </a:cubicBezTo>
                <a:cubicBezTo>
                  <a:pt x="1111442" y="3358958"/>
                  <a:pt x="1133625" y="3363227"/>
                  <a:pt x="1154545" y="3371273"/>
                </a:cubicBezTo>
                <a:cubicBezTo>
                  <a:pt x="1173822" y="3378687"/>
                  <a:pt x="1191091" y="3390594"/>
                  <a:pt x="1209964" y="3398982"/>
                </a:cubicBezTo>
                <a:cubicBezTo>
                  <a:pt x="1218861" y="3402936"/>
                  <a:pt x="1228724" y="3404384"/>
                  <a:pt x="1237673" y="3408219"/>
                </a:cubicBezTo>
                <a:cubicBezTo>
                  <a:pt x="1250328" y="3413643"/>
                  <a:pt x="1261963" y="3421267"/>
                  <a:pt x="1274618" y="3426691"/>
                </a:cubicBezTo>
                <a:cubicBezTo>
                  <a:pt x="1283567" y="3430526"/>
                  <a:pt x="1293816" y="3431200"/>
                  <a:pt x="1302327" y="3435928"/>
                </a:cubicBezTo>
                <a:cubicBezTo>
                  <a:pt x="1321734" y="3446710"/>
                  <a:pt x="1336683" y="3465852"/>
                  <a:pt x="1357745" y="3472873"/>
                </a:cubicBezTo>
                <a:cubicBezTo>
                  <a:pt x="1422727" y="3494534"/>
                  <a:pt x="1342510" y="3466343"/>
                  <a:pt x="1422400" y="3500582"/>
                </a:cubicBezTo>
                <a:cubicBezTo>
                  <a:pt x="1431349" y="3504417"/>
                  <a:pt x="1441401" y="3505465"/>
                  <a:pt x="1450109" y="3509819"/>
                </a:cubicBezTo>
                <a:cubicBezTo>
                  <a:pt x="1466166" y="3517848"/>
                  <a:pt x="1480234" y="3529500"/>
                  <a:pt x="1496291" y="3537528"/>
                </a:cubicBezTo>
                <a:cubicBezTo>
                  <a:pt x="1504999" y="3541882"/>
                  <a:pt x="1514884" y="3543346"/>
                  <a:pt x="1524000" y="3546764"/>
                </a:cubicBezTo>
                <a:cubicBezTo>
                  <a:pt x="1593564" y="3572850"/>
                  <a:pt x="1545219" y="3558996"/>
                  <a:pt x="1607127" y="3574473"/>
                </a:cubicBezTo>
                <a:cubicBezTo>
                  <a:pt x="1661487" y="3601653"/>
                  <a:pt x="1631013" y="3588593"/>
                  <a:pt x="1699491" y="3611419"/>
                </a:cubicBezTo>
                <a:lnTo>
                  <a:pt x="1727200" y="3620655"/>
                </a:lnTo>
                <a:cubicBezTo>
                  <a:pt x="1796765" y="3667032"/>
                  <a:pt x="1708354" y="3612578"/>
                  <a:pt x="1791855" y="3648364"/>
                </a:cubicBezTo>
                <a:cubicBezTo>
                  <a:pt x="1802058" y="3652737"/>
                  <a:pt x="1808838" y="3663977"/>
                  <a:pt x="1819564" y="3666837"/>
                </a:cubicBezTo>
                <a:cubicBezTo>
                  <a:pt x="1859369" y="3677452"/>
                  <a:pt x="1956534" y="3688577"/>
                  <a:pt x="2004291" y="3694546"/>
                </a:cubicBezTo>
                <a:cubicBezTo>
                  <a:pt x="2135041" y="3727233"/>
                  <a:pt x="2067035" y="3713019"/>
                  <a:pt x="2346036" y="3713019"/>
                </a:cubicBezTo>
                <a:cubicBezTo>
                  <a:pt x="2404614" y="3713019"/>
                  <a:pt x="2463030" y="3706861"/>
                  <a:pt x="2521527" y="3703782"/>
                </a:cubicBezTo>
                <a:cubicBezTo>
                  <a:pt x="2586805" y="3690727"/>
                  <a:pt x="2552813" y="3699511"/>
                  <a:pt x="2623127" y="3676073"/>
                </a:cubicBezTo>
                <a:lnTo>
                  <a:pt x="2650836" y="3666837"/>
                </a:lnTo>
                <a:cubicBezTo>
                  <a:pt x="2660072" y="3660679"/>
                  <a:pt x="2668616" y="3653328"/>
                  <a:pt x="2678545" y="3648364"/>
                </a:cubicBezTo>
                <a:cubicBezTo>
                  <a:pt x="2739551" y="3617862"/>
                  <a:pt x="2672199" y="3664774"/>
                  <a:pt x="2733964" y="3620655"/>
                </a:cubicBezTo>
                <a:cubicBezTo>
                  <a:pt x="2764710" y="3598693"/>
                  <a:pt x="2829145" y="3545825"/>
                  <a:pt x="2854036" y="3537528"/>
                </a:cubicBezTo>
                <a:lnTo>
                  <a:pt x="2881745" y="3528291"/>
                </a:lnTo>
                <a:cubicBezTo>
                  <a:pt x="2934574" y="3475464"/>
                  <a:pt x="2881557" y="3522638"/>
                  <a:pt x="2946400" y="3482110"/>
                </a:cubicBezTo>
                <a:cubicBezTo>
                  <a:pt x="2959454" y="3473951"/>
                  <a:pt x="2970536" y="3462939"/>
                  <a:pt x="2983345" y="3454400"/>
                </a:cubicBezTo>
                <a:cubicBezTo>
                  <a:pt x="2998282" y="3444442"/>
                  <a:pt x="3014767" y="3436910"/>
                  <a:pt x="3029527" y="3426691"/>
                </a:cubicBezTo>
                <a:cubicBezTo>
                  <a:pt x="3054841" y="3409166"/>
                  <a:pt x="3075880" y="3385042"/>
                  <a:pt x="3103418" y="3371273"/>
                </a:cubicBezTo>
                <a:cubicBezTo>
                  <a:pt x="3115733" y="3365115"/>
                  <a:pt x="3129160" y="3360803"/>
                  <a:pt x="3140364" y="3352800"/>
                </a:cubicBezTo>
                <a:cubicBezTo>
                  <a:pt x="3150993" y="3345208"/>
                  <a:pt x="3158038" y="3333453"/>
                  <a:pt x="3168073" y="3325091"/>
                </a:cubicBezTo>
                <a:cubicBezTo>
                  <a:pt x="3176601" y="3317985"/>
                  <a:pt x="3187531" y="3314045"/>
                  <a:pt x="3195782" y="3306619"/>
                </a:cubicBezTo>
                <a:cubicBezTo>
                  <a:pt x="3321681" y="3193309"/>
                  <a:pt x="3210617" y="3279327"/>
                  <a:pt x="3297382" y="3214255"/>
                </a:cubicBezTo>
                <a:cubicBezTo>
                  <a:pt x="3317194" y="3154816"/>
                  <a:pt x="3291086" y="3219375"/>
                  <a:pt x="3334327" y="3158837"/>
                </a:cubicBezTo>
                <a:cubicBezTo>
                  <a:pt x="3342330" y="3147633"/>
                  <a:pt x="3345969" y="3133846"/>
                  <a:pt x="3352800" y="3121891"/>
                </a:cubicBezTo>
                <a:cubicBezTo>
                  <a:pt x="3358308" y="3112253"/>
                  <a:pt x="3365115" y="3103418"/>
                  <a:pt x="3371273" y="3094182"/>
                </a:cubicBezTo>
                <a:cubicBezTo>
                  <a:pt x="3388206" y="3043381"/>
                  <a:pt x="3370335" y="3088896"/>
                  <a:pt x="3398982" y="3038764"/>
                </a:cubicBezTo>
                <a:cubicBezTo>
                  <a:pt x="3405813" y="3026810"/>
                  <a:pt x="3410371" y="3013626"/>
                  <a:pt x="3417455" y="3001819"/>
                </a:cubicBezTo>
                <a:cubicBezTo>
                  <a:pt x="3428878" y="2982781"/>
                  <a:pt x="3442085" y="2964873"/>
                  <a:pt x="3454400" y="2946400"/>
                </a:cubicBezTo>
                <a:lnTo>
                  <a:pt x="3472873" y="2918691"/>
                </a:lnTo>
                <a:cubicBezTo>
                  <a:pt x="3475952" y="2909455"/>
                  <a:pt x="3477381" y="2899493"/>
                  <a:pt x="3482109" y="2890982"/>
                </a:cubicBezTo>
                <a:cubicBezTo>
                  <a:pt x="3492891" y="2871574"/>
                  <a:pt x="3519055" y="2835564"/>
                  <a:pt x="3519055" y="2835564"/>
                </a:cubicBezTo>
                <a:cubicBezTo>
                  <a:pt x="3557972" y="2718807"/>
                  <a:pt x="3493050" y="2905479"/>
                  <a:pt x="3546764" y="2780146"/>
                </a:cubicBezTo>
                <a:cubicBezTo>
                  <a:pt x="3551764" y="2768478"/>
                  <a:pt x="3551118" y="2754918"/>
                  <a:pt x="3556000" y="2743200"/>
                </a:cubicBezTo>
                <a:cubicBezTo>
                  <a:pt x="3566591" y="2717781"/>
                  <a:pt x="3577670" y="2692222"/>
                  <a:pt x="3592945" y="2669310"/>
                </a:cubicBezTo>
                <a:cubicBezTo>
                  <a:pt x="3599103" y="2660073"/>
                  <a:pt x="3606453" y="2651529"/>
                  <a:pt x="3611418" y="2641600"/>
                </a:cubicBezTo>
                <a:cubicBezTo>
                  <a:pt x="3632345" y="2599746"/>
                  <a:pt x="3636551" y="2568781"/>
                  <a:pt x="3648364" y="2521528"/>
                </a:cubicBezTo>
                <a:cubicBezTo>
                  <a:pt x="3651443" y="2493819"/>
                  <a:pt x="3653657" y="2466000"/>
                  <a:pt x="3657600" y="2438400"/>
                </a:cubicBezTo>
                <a:cubicBezTo>
                  <a:pt x="3659820" y="2422859"/>
                  <a:pt x="3664028" y="2407664"/>
                  <a:pt x="3666836" y="2392219"/>
                </a:cubicBezTo>
                <a:cubicBezTo>
                  <a:pt x="3681933" y="2309185"/>
                  <a:pt x="3668973" y="2365199"/>
                  <a:pt x="3685309" y="2299855"/>
                </a:cubicBezTo>
                <a:cubicBezTo>
                  <a:pt x="3700539" y="2117087"/>
                  <a:pt x="3699968" y="2175809"/>
                  <a:pt x="3685309" y="1911928"/>
                </a:cubicBezTo>
                <a:cubicBezTo>
                  <a:pt x="3683142" y="1872913"/>
                  <a:pt x="3677488" y="1860756"/>
                  <a:pt x="3666836" y="1828800"/>
                </a:cubicBezTo>
                <a:cubicBezTo>
                  <a:pt x="3661057" y="1794125"/>
                  <a:pt x="3658384" y="1769003"/>
                  <a:pt x="3648364" y="1736437"/>
                </a:cubicBezTo>
                <a:cubicBezTo>
                  <a:pt x="3639774" y="1708521"/>
                  <a:pt x="3629891" y="1681019"/>
                  <a:pt x="3620655" y="1653310"/>
                </a:cubicBezTo>
                <a:cubicBezTo>
                  <a:pt x="3617576" y="1644073"/>
                  <a:pt x="3613779" y="1635046"/>
                  <a:pt x="3611418" y="1625600"/>
                </a:cubicBezTo>
                <a:cubicBezTo>
                  <a:pt x="3608339" y="1613285"/>
                  <a:pt x="3605522" y="1600902"/>
                  <a:pt x="3602182" y="1588655"/>
                </a:cubicBezTo>
                <a:cubicBezTo>
                  <a:pt x="3596284" y="1567031"/>
                  <a:pt x="3589145" y="1545745"/>
                  <a:pt x="3583709" y="1524000"/>
                </a:cubicBezTo>
                <a:cubicBezTo>
                  <a:pt x="3576825" y="1496463"/>
                  <a:pt x="3571619" y="1468531"/>
                  <a:pt x="3565236" y="1440873"/>
                </a:cubicBezTo>
                <a:cubicBezTo>
                  <a:pt x="3562382" y="1428504"/>
                  <a:pt x="3560457" y="1415814"/>
                  <a:pt x="3556000" y="1403928"/>
                </a:cubicBezTo>
                <a:cubicBezTo>
                  <a:pt x="3551165" y="1391036"/>
                  <a:pt x="3543119" y="1379564"/>
                  <a:pt x="3537527" y="1366982"/>
                </a:cubicBezTo>
                <a:cubicBezTo>
                  <a:pt x="3530793" y="1351831"/>
                  <a:pt x="3524721" y="1336382"/>
                  <a:pt x="3519055" y="1320800"/>
                </a:cubicBezTo>
                <a:cubicBezTo>
                  <a:pt x="3512401" y="1302500"/>
                  <a:pt x="3509290" y="1282798"/>
                  <a:pt x="3500582" y="1265382"/>
                </a:cubicBezTo>
                <a:cubicBezTo>
                  <a:pt x="3488267" y="1240752"/>
                  <a:pt x="3472344" y="1217616"/>
                  <a:pt x="3463636" y="1191491"/>
                </a:cubicBezTo>
                <a:cubicBezTo>
                  <a:pt x="3460557" y="1182255"/>
                  <a:pt x="3458429" y="1172645"/>
                  <a:pt x="3454400" y="1163782"/>
                </a:cubicBezTo>
                <a:cubicBezTo>
                  <a:pt x="3443005" y="1138713"/>
                  <a:pt x="3427682" y="1115459"/>
                  <a:pt x="3417455" y="1089891"/>
                </a:cubicBezTo>
                <a:cubicBezTo>
                  <a:pt x="3410872" y="1073435"/>
                  <a:pt x="3392275" y="1023237"/>
                  <a:pt x="3380509" y="1006764"/>
                </a:cubicBezTo>
                <a:cubicBezTo>
                  <a:pt x="3372917" y="996135"/>
                  <a:pt x="3360392" y="989684"/>
                  <a:pt x="3352800" y="979055"/>
                </a:cubicBezTo>
                <a:cubicBezTo>
                  <a:pt x="3344797" y="967851"/>
                  <a:pt x="3342330" y="953314"/>
                  <a:pt x="3334327" y="942110"/>
                </a:cubicBezTo>
                <a:cubicBezTo>
                  <a:pt x="3326735" y="931481"/>
                  <a:pt x="3314637" y="924711"/>
                  <a:pt x="3306618" y="914400"/>
                </a:cubicBezTo>
                <a:cubicBezTo>
                  <a:pt x="3292988" y="896875"/>
                  <a:pt x="3281988" y="877455"/>
                  <a:pt x="3269673" y="858982"/>
                </a:cubicBezTo>
                <a:cubicBezTo>
                  <a:pt x="3263515" y="849746"/>
                  <a:pt x="3260436" y="837431"/>
                  <a:pt x="3251200" y="831273"/>
                </a:cubicBezTo>
                <a:cubicBezTo>
                  <a:pt x="3201754" y="798309"/>
                  <a:pt x="3231340" y="820649"/>
                  <a:pt x="3168073" y="757382"/>
                </a:cubicBezTo>
                <a:cubicBezTo>
                  <a:pt x="3158837" y="748146"/>
                  <a:pt x="3150814" y="737510"/>
                  <a:pt x="3140364" y="729673"/>
                </a:cubicBezTo>
                <a:cubicBezTo>
                  <a:pt x="3115734" y="711200"/>
                  <a:pt x="3088243" y="696025"/>
                  <a:pt x="3066473" y="674255"/>
                </a:cubicBezTo>
                <a:cubicBezTo>
                  <a:pt x="3057237" y="665019"/>
                  <a:pt x="3049214" y="654383"/>
                  <a:pt x="3038764" y="646546"/>
                </a:cubicBezTo>
                <a:cubicBezTo>
                  <a:pt x="3024402" y="635775"/>
                  <a:pt x="3006600" y="630052"/>
                  <a:pt x="2992582" y="618837"/>
                </a:cubicBezTo>
                <a:cubicBezTo>
                  <a:pt x="2975582" y="605237"/>
                  <a:pt x="2962671" y="587119"/>
                  <a:pt x="2946400" y="572655"/>
                </a:cubicBezTo>
                <a:cubicBezTo>
                  <a:pt x="2877754" y="511636"/>
                  <a:pt x="2942876" y="579150"/>
                  <a:pt x="2863273" y="517237"/>
                </a:cubicBezTo>
                <a:cubicBezTo>
                  <a:pt x="2849525" y="506544"/>
                  <a:pt x="2840499" y="490414"/>
                  <a:pt x="2826327" y="480291"/>
                </a:cubicBezTo>
                <a:cubicBezTo>
                  <a:pt x="2797111" y="459422"/>
                  <a:pt x="2759352" y="450261"/>
                  <a:pt x="2733964" y="424873"/>
                </a:cubicBezTo>
                <a:cubicBezTo>
                  <a:pt x="2699370" y="390279"/>
                  <a:pt x="2718647" y="401294"/>
                  <a:pt x="2678545" y="387928"/>
                </a:cubicBezTo>
                <a:cubicBezTo>
                  <a:pt x="2611047" y="342928"/>
                  <a:pt x="2695907" y="397848"/>
                  <a:pt x="2613891" y="350982"/>
                </a:cubicBezTo>
                <a:cubicBezTo>
                  <a:pt x="2604253" y="345475"/>
                  <a:pt x="2596111" y="337474"/>
                  <a:pt x="2586182" y="332510"/>
                </a:cubicBezTo>
                <a:cubicBezTo>
                  <a:pt x="2577474" y="328156"/>
                  <a:pt x="2567181" y="327627"/>
                  <a:pt x="2558473" y="323273"/>
                </a:cubicBezTo>
                <a:cubicBezTo>
                  <a:pt x="2542416" y="315244"/>
                  <a:pt x="2528348" y="303593"/>
                  <a:pt x="2512291" y="295564"/>
                </a:cubicBezTo>
                <a:cubicBezTo>
                  <a:pt x="2497462" y="288149"/>
                  <a:pt x="2481260" y="283825"/>
                  <a:pt x="2466109" y="277091"/>
                </a:cubicBezTo>
                <a:cubicBezTo>
                  <a:pt x="2453527" y="271499"/>
                  <a:pt x="2441948" y="263732"/>
                  <a:pt x="2429164" y="258619"/>
                </a:cubicBezTo>
                <a:cubicBezTo>
                  <a:pt x="2411084" y="251387"/>
                  <a:pt x="2390442" y="250164"/>
                  <a:pt x="2373745" y="240146"/>
                </a:cubicBezTo>
                <a:cubicBezTo>
                  <a:pt x="2358351" y="230910"/>
                  <a:pt x="2342787" y="221952"/>
                  <a:pt x="2327564" y="212437"/>
                </a:cubicBezTo>
                <a:cubicBezTo>
                  <a:pt x="2293833" y="191355"/>
                  <a:pt x="2303043" y="192691"/>
                  <a:pt x="2262909" y="175491"/>
                </a:cubicBezTo>
                <a:cubicBezTo>
                  <a:pt x="2253960" y="171656"/>
                  <a:pt x="2244436" y="169334"/>
                  <a:pt x="2235200" y="166255"/>
                </a:cubicBezTo>
                <a:cubicBezTo>
                  <a:pt x="2225964" y="160097"/>
                  <a:pt x="2217694" y="152155"/>
                  <a:pt x="2207491" y="147782"/>
                </a:cubicBezTo>
                <a:cubicBezTo>
                  <a:pt x="2195823" y="142782"/>
                  <a:pt x="2182751" y="142033"/>
                  <a:pt x="2170545" y="138546"/>
                </a:cubicBezTo>
                <a:cubicBezTo>
                  <a:pt x="2161184" y="135871"/>
                  <a:pt x="2152197" y="131985"/>
                  <a:pt x="2142836" y="129310"/>
                </a:cubicBezTo>
                <a:cubicBezTo>
                  <a:pt x="2130630" y="125823"/>
                  <a:pt x="2118050" y="123721"/>
                  <a:pt x="2105891" y="120073"/>
                </a:cubicBezTo>
                <a:cubicBezTo>
                  <a:pt x="2087240" y="114478"/>
                  <a:pt x="2068946" y="107758"/>
                  <a:pt x="2050473" y="101600"/>
                </a:cubicBezTo>
                <a:lnTo>
                  <a:pt x="2022764" y="92364"/>
                </a:lnTo>
                <a:cubicBezTo>
                  <a:pt x="2013528" y="89285"/>
                  <a:pt x="2004602" y="85037"/>
                  <a:pt x="1995055" y="83128"/>
                </a:cubicBezTo>
                <a:lnTo>
                  <a:pt x="1948873" y="73891"/>
                </a:lnTo>
                <a:cubicBezTo>
                  <a:pt x="1939637" y="67734"/>
                  <a:pt x="1931367" y="59792"/>
                  <a:pt x="1921164" y="55419"/>
                </a:cubicBezTo>
                <a:cubicBezTo>
                  <a:pt x="1906641" y="49195"/>
                  <a:pt x="1850101" y="40236"/>
                  <a:pt x="1838036" y="36946"/>
                </a:cubicBezTo>
                <a:cubicBezTo>
                  <a:pt x="1819250" y="31823"/>
                  <a:pt x="1801509" y="23196"/>
                  <a:pt x="1782618" y="18473"/>
                </a:cubicBezTo>
                <a:lnTo>
                  <a:pt x="1708727" y="0"/>
                </a:lnTo>
                <a:cubicBezTo>
                  <a:pt x="1631781" y="9619"/>
                  <a:pt x="1659658" y="9237"/>
                  <a:pt x="1625600" y="923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333124" y="3567361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9600" y="315421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Really?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934969" y="3669023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1561724" y="2253611"/>
            <a:ext cx="3696518" cy="3716094"/>
          </a:xfrm>
          <a:custGeom>
            <a:avLst/>
            <a:gdLst>
              <a:gd name="connsiteX0" fmla="*/ 1662545 w 3696518"/>
              <a:gd name="connsiteY0" fmla="*/ 55419 h 3716094"/>
              <a:gd name="connsiteX1" fmla="*/ 1330036 w 3696518"/>
              <a:gd name="connsiteY1" fmla="*/ 64655 h 3716094"/>
              <a:gd name="connsiteX2" fmla="*/ 1265382 w 3696518"/>
              <a:gd name="connsiteY2" fmla="*/ 73891 h 3716094"/>
              <a:gd name="connsiteX3" fmla="*/ 1025236 w 3696518"/>
              <a:gd name="connsiteY3" fmla="*/ 83128 h 3716094"/>
              <a:gd name="connsiteX4" fmla="*/ 988291 w 3696518"/>
              <a:gd name="connsiteY4" fmla="*/ 92364 h 3716094"/>
              <a:gd name="connsiteX5" fmla="*/ 886691 w 3696518"/>
              <a:gd name="connsiteY5" fmla="*/ 110837 h 3716094"/>
              <a:gd name="connsiteX6" fmla="*/ 785091 w 3696518"/>
              <a:gd name="connsiteY6" fmla="*/ 138546 h 3716094"/>
              <a:gd name="connsiteX7" fmla="*/ 748145 w 3696518"/>
              <a:gd name="connsiteY7" fmla="*/ 166255 h 3716094"/>
              <a:gd name="connsiteX8" fmla="*/ 711200 w 3696518"/>
              <a:gd name="connsiteY8" fmla="*/ 175491 h 3716094"/>
              <a:gd name="connsiteX9" fmla="*/ 637309 w 3696518"/>
              <a:gd name="connsiteY9" fmla="*/ 230910 h 3716094"/>
              <a:gd name="connsiteX10" fmla="*/ 591127 w 3696518"/>
              <a:gd name="connsiteY10" fmla="*/ 258619 h 3716094"/>
              <a:gd name="connsiteX11" fmla="*/ 508000 w 3696518"/>
              <a:gd name="connsiteY11" fmla="*/ 332510 h 3716094"/>
              <a:gd name="connsiteX12" fmla="*/ 424873 w 3696518"/>
              <a:gd name="connsiteY12" fmla="*/ 397164 h 3716094"/>
              <a:gd name="connsiteX13" fmla="*/ 406400 w 3696518"/>
              <a:gd name="connsiteY13" fmla="*/ 424873 h 3716094"/>
              <a:gd name="connsiteX14" fmla="*/ 369455 w 3696518"/>
              <a:gd name="connsiteY14" fmla="*/ 443346 h 3716094"/>
              <a:gd name="connsiteX15" fmla="*/ 314036 w 3696518"/>
              <a:gd name="connsiteY15" fmla="*/ 498764 h 3716094"/>
              <a:gd name="connsiteX16" fmla="*/ 249382 w 3696518"/>
              <a:gd name="connsiteY16" fmla="*/ 563419 h 3716094"/>
              <a:gd name="connsiteX17" fmla="*/ 212436 w 3696518"/>
              <a:gd name="connsiteY17" fmla="*/ 618837 h 3716094"/>
              <a:gd name="connsiteX18" fmla="*/ 175491 w 3696518"/>
              <a:gd name="connsiteY18" fmla="*/ 674255 h 3716094"/>
              <a:gd name="connsiteX19" fmla="*/ 157018 w 3696518"/>
              <a:gd name="connsiteY19" fmla="*/ 701964 h 3716094"/>
              <a:gd name="connsiteX20" fmla="*/ 129309 w 3696518"/>
              <a:gd name="connsiteY20" fmla="*/ 757382 h 3716094"/>
              <a:gd name="connsiteX21" fmla="*/ 101600 w 3696518"/>
              <a:gd name="connsiteY21" fmla="*/ 812800 h 3716094"/>
              <a:gd name="connsiteX22" fmla="*/ 73891 w 3696518"/>
              <a:gd name="connsiteY22" fmla="*/ 895928 h 3716094"/>
              <a:gd name="connsiteX23" fmla="*/ 55418 w 3696518"/>
              <a:gd name="connsiteY23" fmla="*/ 951346 h 3716094"/>
              <a:gd name="connsiteX24" fmla="*/ 36945 w 3696518"/>
              <a:gd name="connsiteY24" fmla="*/ 988291 h 3716094"/>
              <a:gd name="connsiteX25" fmla="*/ 27709 w 3696518"/>
              <a:gd name="connsiteY25" fmla="*/ 1034473 h 3716094"/>
              <a:gd name="connsiteX26" fmla="*/ 9236 w 3696518"/>
              <a:gd name="connsiteY26" fmla="*/ 1145310 h 3716094"/>
              <a:gd name="connsiteX27" fmla="*/ 0 w 3696518"/>
              <a:gd name="connsiteY27" fmla="*/ 1173019 h 3716094"/>
              <a:gd name="connsiteX28" fmla="*/ 9236 w 3696518"/>
              <a:gd name="connsiteY28" fmla="*/ 1634837 h 3716094"/>
              <a:gd name="connsiteX29" fmla="*/ 18473 w 3696518"/>
              <a:gd name="connsiteY29" fmla="*/ 1745673 h 3716094"/>
              <a:gd name="connsiteX30" fmla="*/ 36945 w 3696518"/>
              <a:gd name="connsiteY30" fmla="*/ 1810328 h 3716094"/>
              <a:gd name="connsiteX31" fmla="*/ 55418 w 3696518"/>
              <a:gd name="connsiteY31" fmla="*/ 1948873 h 3716094"/>
              <a:gd name="connsiteX32" fmla="*/ 64655 w 3696518"/>
              <a:gd name="connsiteY32" fmla="*/ 2022764 h 3716094"/>
              <a:gd name="connsiteX33" fmla="*/ 73891 w 3696518"/>
              <a:gd name="connsiteY33" fmla="*/ 2050473 h 3716094"/>
              <a:gd name="connsiteX34" fmla="*/ 92364 w 3696518"/>
              <a:gd name="connsiteY34" fmla="*/ 2161310 h 3716094"/>
              <a:gd name="connsiteX35" fmla="*/ 110836 w 3696518"/>
              <a:gd name="connsiteY35" fmla="*/ 2225964 h 3716094"/>
              <a:gd name="connsiteX36" fmla="*/ 120073 w 3696518"/>
              <a:gd name="connsiteY36" fmla="*/ 2281382 h 3716094"/>
              <a:gd name="connsiteX37" fmla="*/ 138545 w 3696518"/>
              <a:gd name="connsiteY37" fmla="*/ 2327564 h 3716094"/>
              <a:gd name="connsiteX38" fmla="*/ 147782 w 3696518"/>
              <a:gd name="connsiteY38" fmla="*/ 2355273 h 3716094"/>
              <a:gd name="connsiteX39" fmla="*/ 157018 w 3696518"/>
              <a:gd name="connsiteY39" fmla="*/ 2392219 h 3716094"/>
              <a:gd name="connsiteX40" fmla="*/ 166255 w 3696518"/>
              <a:gd name="connsiteY40" fmla="*/ 2419928 h 3716094"/>
              <a:gd name="connsiteX41" fmla="*/ 193964 w 3696518"/>
              <a:gd name="connsiteY41" fmla="*/ 2512291 h 3716094"/>
              <a:gd name="connsiteX42" fmla="*/ 203200 w 3696518"/>
              <a:gd name="connsiteY42" fmla="*/ 2540000 h 3716094"/>
              <a:gd name="connsiteX43" fmla="*/ 212436 w 3696518"/>
              <a:gd name="connsiteY43" fmla="*/ 2567710 h 3716094"/>
              <a:gd name="connsiteX44" fmla="*/ 249382 w 3696518"/>
              <a:gd name="connsiteY44" fmla="*/ 2641600 h 3716094"/>
              <a:gd name="connsiteX45" fmla="*/ 286327 w 3696518"/>
              <a:gd name="connsiteY45" fmla="*/ 2724728 h 3716094"/>
              <a:gd name="connsiteX46" fmla="*/ 304800 w 3696518"/>
              <a:gd name="connsiteY46" fmla="*/ 2752437 h 3716094"/>
              <a:gd name="connsiteX47" fmla="*/ 323273 w 3696518"/>
              <a:gd name="connsiteY47" fmla="*/ 2789382 h 3716094"/>
              <a:gd name="connsiteX48" fmla="*/ 350982 w 3696518"/>
              <a:gd name="connsiteY48" fmla="*/ 2826328 h 3716094"/>
              <a:gd name="connsiteX49" fmla="*/ 369455 w 3696518"/>
              <a:gd name="connsiteY49" fmla="*/ 2863273 h 3716094"/>
              <a:gd name="connsiteX50" fmla="*/ 397164 w 3696518"/>
              <a:gd name="connsiteY50" fmla="*/ 2890982 h 3716094"/>
              <a:gd name="connsiteX51" fmla="*/ 424873 w 3696518"/>
              <a:gd name="connsiteY51" fmla="*/ 2927928 h 3716094"/>
              <a:gd name="connsiteX52" fmla="*/ 489527 w 3696518"/>
              <a:gd name="connsiteY52" fmla="*/ 2992582 h 3716094"/>
              <a:gd name="connsiteX53" fmla="*/ 563418 w 3696518"/>
              <a:gd name="connsiteY53" fmla="*/ 3066473 h 3716094"/>
              <a:gd name="connsiteX54" fmla="*/ 609600 w 3696518"/>
              <a:gd name="connsiteY54" fmla="*/ 3103419 h 3716094"/>
              <a:gd name="connsiteX55" fmla="*/ 665018 w 3696518"/>
              <a:gd name="connsiteY55" fmla="*/ 3149600 h 3716094"/>
              <a:gd name="connsiteX56" fmla="*/ 692727 w 3696518"/>
              <a:gd name="connsiteY56" fmla="*/ 3158837 h 3716094"/>
              <a:gd name="connsiteX57" fmla="*/ 720436 w 3696518"/>
              <a:gd name="connsiteY57" fmla="*/ 3186546 h 3716094"/>
              <a:gd name="connsiteX58" fmla="*/ 803564 w 3696518"/>
              <a:gd name="connsiteY58" fmla="*/ 3223491 h 3716094"/>
              <a:gd name="connsiteX59" fmla="*/ 868218 w 3696518"/>
              <a:gd name="connsiteY59" fmla="*/ 3260437 h 3716094"/>
              <a:gd name="connsiteX60" fmla="*/ 895927 w 3696518"/>
              <a:gd name="connsiteY60" fmla="*/ 3269673 h 3716094"/>
              <a:gd name="connsiteX61" fmla="*/ 932873 w 3696518"/>
              <a:gd name="connsiteY61" fmla="*/ 3288146 h 3716094"/>
              <a:gd name="connsiteX62" fmla="*/ 1043709 w 3696518"/>
              <a:gd name="connsiteY62" fmla="*/ 3334328 h 3716094"/>
              <a:gd name="connsiteX63" fmla="*/ 1089891 w 3696518"/>
              <a:gd name="connsiteY63" fmla="*/ 3352800 h 3716094"/>
              <a:gd name="connsiteX64" fmla="*/ 1154545 w 3696518"/>
              <a:gd name="connsiteY64" fmla="*/ 3371273 h 3716094"/>
              <a:gd name="connsiteX65" fmla="*/ 1209964 w 3696518"/>
              <a:gd name="connsiteY65" fmla="*/ 3398982 h 3716094"/>
              <a:gd name="connsiteX66" fmla="*/ 1237673 w 3696518"/>
              <a:gd name="connsiteY66" fmla="*/ 3408219 h 3716094"/>
              <a:gd name="connsiteX67" fmla="*/ 1274618 w 3696518"/>
              <a:gd name="connsiteY67" fmla="*/ 3426691 h 3716094"/>
              <a:gd name="connsiteX68" fmla="*/ 1302327 w 3696518"/>
              <a:gd name="connsiteY68" fmla="*/ 3435928 h 3716094"/>
              <a:gd name="connsiteX69" fmla="*/ 1357745 w 3696518"/>
              <a:gd name="connsiteY69" fmla="*/ 3472873 h 3716094"/>
              <a:gd name="connsiteX70" fmla="*/ 1422400 w 3696518"/>
              <a:gd name="connsiteY70" fmla="*/ 3500582 h 3716094"/>
              <a:gd name="connsiteX71" fmla="*/ 1450109 w 3696518"/>
              <a:gd name="connsiteY71" fmla="*/ 3509819 h 3716094"/>
              <a:gd name="connsiteX72" fmla="*/ 1496291 w 3696518"/>
              <a:gd name="connsiteY72" fmla="*/ 3537528 h 3716094"/>
              <a:gd name="connsiteX73" fmla="*/ 1524000 w 3696518"/>
              <a:gd name="connsiteY73" fmla="*/ 3546764 h 3716094"/>
              <a:gd name="connsiteX74" fmla="*/ 1607127 w 3696518"/>
              <a:gd name="connsiteY74" fmla="*/ 3574473 h 3716094"/>
              <a:gd name="connsiteX75" fmla="*/ 1699491 w 3696518"/>
              <a:gd name="connsiteY75" fmla="*/ 3611419 h 3716094"/>
              <a:gd name="connsiteX76" fmla="*/ 1727200 w 3696518"/>
              <a:gd name="connsiteY76" fmla="*/ 3620655 h 3716094"/>
              <a:gd name="connsiteX77" fmla="*/ 1791855 w 3696518"/>
              <a:gd name="connsiteY77" fmla="*/ 3648364 h 3716094"/>
              <a:gd name="connsiteX78" fmla="*/ 1819564 w 3696518"/>
              <a:gd name="connsiteY78" fmla="*/ 3666837 h 3716094"/>
              <a:gd name="connsiteX79" fmla="*/ 2004291 w 3696518"/>
              <a:gd name="connsiteY79" fmla="*/ 3694546 h 3716094"/>
              <a:gd name="connsiteX80" fmla="*/ 2346036 w 3696518"/>
              <a:gd name="connsiteY80" fmla="*/ 3713019 h 3716094"/>
              <a:gd name="connsiteX81" fmla="*/ 2521527 w 3696518"/>
              <a:gd name="connsiteY81" fmla="*/ 3703782 h 3716094"/>
              <a:gd name="connsiteX82" fmla="*/ 2623127 w 3696518"/>
              <a:gd name="connsiteY82" fmla="*/ 3676073 h 3716094"/>
              <a:gd name="connsiteX83" fmla="*/ 2650836 w 3696518"/>
              <a:gd name="connsiteY83" fmla="*/ 3666837 h 3716094"/>
              <a:gd name="connsiteX84" fmla="*/ 2678545 w 3696518"/>
              <a:gd name="connsiteY84" fmla="*/ 3648364 h 3716094"/>
              <a:gd name="connsiteX85" fmla="*/ 2733964 w 3696518"/>
              <a:gd name="connsiteY85" fmla="*/ 3620655 h 3716094"/>
              <a:gd name="connsiteX86" fmla="*/ 2854036 w 3696518"/>
              <a:gd name="connsiteY86" fmla="*/ 3537528 h 3716094"/>
              <a:gd name="connsiteX87" fmla="*/ 2881745 w 3696518"/>
              <a:gd name="connsiteY87" fmla="*/ 3528291 h 3716094"/>
              <a:gd name="connsiteX88" fmla="*/ 2946400 w 3696518"/>
              <a:gd name="connsiteY88" fmla="*/ 3482110 h 3716094"/>
              <a:gd name="connsiteX89" fmla="*/ 2983345 w 3696518"/>
              <a:gd name="connsiteY89" fmla="*/ 3454400 h 3716094"/>
              <a:gd name="connsiteX90" fmla="*/ 3029527 w 3696518"/>
              <a:gd name="connsiteY90" fmla="*/ 3426691 h 3716094"/>
              <a:gd name="connsiteX91" fmla="*/ 3103418 w 3696518"/>
              <a:gd name="connsiteY91" fmla="*/ 3371273 h 3716094"/>
              <a:gd name="connsiteX92" fmla="*/ 3140364 w 3696518"/>
              <a:gd name="connsiteY92" fmla="*/ 3352800 h 3716094"/>
              <a:gd name="connsiteX93" fmla="*/ 3168073 w 3696518"/>
              <a:gd name="connsiteY93" fmla="*/ 3325091 h 3716094"/>
              <a:gd name="connsiteX94" fmla="*/ 3195782 w 3696518"/>
              <a:gd name="connsiteY94" fmla="*/ 3306619 h 3716094"/>
              <a:gd name="connsiteX95" fmla="*/ 3297382 w 3696518"/>
              <a:gd name="connsiteY95" fmla="*/ 3214255 h 3716094"/>
              <a:gd name="connsiteX96" fmla="*/ 3334327 w 3696518"/>
              <a:gd name="connsiteY96" fmla="*/ 3158837 h 3716094"/>
              <a:gd name="connsiteX97" fmla="*/ 3352800 w 3696518"/>
              <a:gd name="connsiteY97" fmla="*/ 3121891 h 3716094"/>
              <a:gd name="connsiteX98" fmla="*/ 3371273 w 3696518"/>
              <a:gd name="connsiteY98" fmla="*/ 3094182 h 3716094"/>
              <a:gd name="connsiteX99" fmla="*/ 3398982 w 3696518"/>
              <a:gd name="connsiteY99" fmla="*/ 3038764 h 3716094"/>
              <a:gd name="connsiteX100" fmla="*/ 3417455 w 3696518"/>
              <a:gd name="connsiteY100" fmla="*/ 3001819 h 3716094"/>
              <a:gd name="connsiteX101" fmla="*/ 3454400 w 3696518"/>
              <a:gd name="connsiteY101" fmla="*/ 2946400 h 3716094"/>
              <a:gd name="connsiteX102" fmla="*/ 3472873 w 3696518"/>
              <a:gd name="connsiteY102" fmla="*/ 2918691 h 3716094"/>
              <a:gd name="connsiteX103" fmla="*/ 3482109 w 3696518"/>
              <a:gd name="connsiteY103" fmla="*/ 2890982 h 3716094"/>
              <a:gd name="connsiteX104" fmla="*/ 3519055 w 3696518"/>
              <a:gd name="connsiteY104" fmla="*/ 2835564 h 3716094"/>
              <a:gd name="connsiteX105" fmla="*/ 3546764 w 3696518"/>
              <a:gd name="connsiteY105" fmla="*/ 2780146 h 3716094"/>
              <a:gd name="connsiteX106" fmla="*/ 3556000 w 3696518"/>
              <a:gd name="connsiteY106" fmla="*/ 2743200 h 3716094"/>
              <a:gd name="connsiteX107" fmla="*/ 3592945 w 3696518"/>
              <a:gd name="connsiteY107" fmla="*/ 2669310 h 3716094"/>
              <a:gd name="connsiteX108" fmla="*/ 3611418 w 3696518"/>
              <a:gd name="connsiteY108" fmla="*/ 2641600 h 3716094"/>
              <a:gd name="connsiteX109" fmla="*/ 3648364 w 3696518"/>
              <a:gd name="connsiteY109" fmla="*/ 2521528 h 3716094"/>
              <a:gd name="connsiteX110" fmla="*/ 3657600 w 3696518"/>
              <a:gd name="connsiteY110" fmla="*/ 2438400 h 3716094"/>
              <a:gd name="connsiteX111" fmla="*/ 3666836 w 3696518"/>
              <a:gd name="connsiteY111" fmla="*/ 2392219 h 3716094"/>
              <a:gd name="connsiteX112" fmla="*/ 3685309 w 3696518"/>
              <a:gd name="connsiteY112" fmla="*/ 2299855 h 3716094"/>
              <a:gd name="connsiteX113" fmla="*/ 3685309 w 3696518"/>
              <a:gd name="connsiteY113" fmla="*/ 1911928 h 3716094"/>
              <a:gd name="connsiteX114" fmla="*/ 3666836 w 3696518"/>
              <a:gd name="connsiteY114" fmla="*/ 1828800 h 3716094"/>
              <a:gd name="connsiteX115" fmla="*/ 3648364 w 3696518"/>
              <a:gd name="connsiteY115" fmla="*/ 1736437 h 3716094"/>
              <a:gd name="connsiteX116" fmla="*/ 3620655 w 3696518"/>
              <a:gd name="connsiteY116" fmla="*/ 1653310 h 3716094"/>
              <a:gd name="connsiteX117" fmla="*/ 3611418 w 3696518"/>
              <a:gd name="connsiteY117" fmla="*/ 1625600 h 3716094"/>
              <a:gd name="connsiteX118" fmla="*/ 3602182 w 3696518"/>
              <a:gd name="connsiteY118" fmla="*/ 1588655 h 3716094"/>
              <a:gd name="connsiteX119" fmla="*/ 3583709 w 3696518"/>
              <a:gd name="connsiteY119" fmla="*/ 1524000 h 3716094"/>
              <a:gd name="connsiteX120" fmla="*/ 3565236 w 3696518"/>
              <a:gd name="connsiteY120" fmla="*/ 1440873 h 3716094"/>
              <a:gd name="connsiteX121" fmla="*/ 3556000 w 3696518"/>
              <a:gd name="connsiteY121" fmla="*/ 1403928 h 3716094"/>
              <a:gd name="connsiteX122" fmla="*/ 3537527 w 3696518"/>
              <a:gd name="connsiteY122" fmla="*/ 1366982 h 3716094"/>
              <a:gd name="connsiteX123" fmla="*/ 3519055 w 3696518"/>
              <a:gd name="connsiteY123" fmla="*/ 1320800 h 3716094"/>
              <a:gd name="connsiteX124" fmla="*/ 3500582 w 3696518"/>
              <a:gd name="connsiteY124" fmla="*/ 1265382 h 3716094"/>
              <a:gd name="connsiteX125" fmla="*/ 3463636 w 3696518"/>
              <a:gd name="connsiteY125" fmla="*/ 1191491 h 3716094"/>
              <a:gd name="connsiteX126" fmla="*/ 3454400 w 3696518"/>
              <a:gd name="connsiteY126" fmla="*/ 1163782 h 3716094"/>
              <a:gd name="connsiteX127" fmla="*/ 3417455 w 3696518"/>
              <a:gd name="connsiteY127" fmla="*/ 1089891 h 3716094"/>
              <a:gd name="connsiteX128" fmla="*/ 3380509 w 3696518"/>
              <a:gd name="connsiteY128" fmla="*/ 1006764 h 3716094"/>
              <a:gd name="connsiteX129" fmla="*/ 3352800 w 3696518"/>
              <a:gd name="connsiteY129" fmla="*/ 979055 h 3716094"/>
              <a:gd name="connsiteX130" fmla="*/ 3334327 w 3696518"/>
              <a:gd name="connsiteY130" fmla="*/ 942110 h 3716094"/>
              <a:gd name="connsiteX131" fmla="*/ 3306618 w 3696518"/>
              <a:gd name="connsiteY131" fmla="*/ 914400 h 3716094"/>
              <a:gd name="connsiteX132" fmla="*/ 3269673 w 3696518"/>
              <a:gd name="connsiteY132" fmla="*/ 858982 h 3716094"/>
              <a:gd name="connsiteX133" fmla="*/ 3251200 w 3696518"/>
              <a:gd name="connsiteY133" fmla="*/ 831273 h 3716094"/>
              <a:gd name="connsiteX134" fmla="*/ 3168073 w 3696518"/>
              <a:gd name="connsiteY134" fmla="*/ 757382 h 3716094"/>
              <a:gd name="connsiteX135" fmla="*/ 3140364 w 3696518"/>
              <a:gd name="connsiteY135" fmla="*/ 729673 h 3716094"/>
              <a:gd name="connsiteX136" fmla="*/ 3066473 w 3696518"/>
              <a:gd name="connsiteY136" fmla="*/ 674255 h 3716094"/>
              <a:gd name="connsiteX137" fmla="*/ 3038764 w 3696518"/>
              <a:gd name="connsiteY137" fmla="*/ 646546 h 3716094"/>
              <a:gd name="connsiteX138" fmla="*/ 2992582 w 3696518"/>
              <a:gd name="connsiteY138" fmla="*/ 618837 h 3716094"/>
              <a:gd name="connsiteX139" fmla="*/ 2946400 w 3696518"/>
              <a:gd name="connsiteY139" fmla="*/ 572655 h 3716094"/>
              <a:gd name="connsiteX140" fmla="*/ 2863273 w 3696518"/>
              <a:gd name="connsiteY140" fmla="*/ 517237 h 3716094"/>
              <a:gd name="connsiteX141" fmla="*/ 2826327 w 3696518"/>
              <a:gd name="connsiteY141" fmla="*/ 480291 h 3716094"/>
              <a:gd name="connsiteX142" fmla="*/ 2733964 w 3696518"/>
              <a:gd name="connsiteY142" fmla="*/ 424873 h 3716094"/>
              <a:gd name="connsiteX143" fmla="*/ 2678545 w 3696518"/>
              <a:gd name="connsiteY143" fmla="*/ 387928 h 3716094"/>
              <a:gd name="connsiteX144" fmla="*/ 2613891 w 3696518"/>
              <a:gd name="connsiteY144" fmla="*/ 350982 h 3716094"/>
              <a:gd name="connsiteX145" fmla="*/ 2586182 w 3696518"/>
              <a:gd name="connsiteY145" fmla="*/ 332510 h 3716094"/>
              <a:gd name="connsiteX146" fmla="*/ 2558473 w 3696518"/>
              <a:gd name="connsiteY146" fmla="*/ 323273 h 3716094"/>
              <a:gd name="connsiteX147" fmla="*/ 2512291 w 3696518"/>
              <a:gd name="connsiteY147" fmla="*/ 295564 h 3716094"/>
              <a:gd name="connsiteX148" fmla="*/ 2466109 w 3696518"/>
              <a:gd name="connsiteY148" fmla="*/ 277091 h 3716094"/>
              <a:gd name="connsiteX149" fmla="*/ 2429164 w 3696518"/>
              <a:gd name="connsiteY149" fmla="*/ 258619 h 3716094"/>
              <a:gd name="connsiteX150" fmla="*/ 2373745 w 3696518"/>
              <a:gd name="connsiteY150" fmla="*/ 240146 h 3716094"/>
              <a:gd name="connsiteX151" fmla="*/ 2327564 w 3696518"/>
              <a:gd name="connsiteY151" fmla="*/ 212437 h 3716094"/>
              <a:gd name="connsiteX152" fmla="*/ 2262909 w 3696518"/>
              <a:gd name="connsiteY152" fmla="*/ 175491 h 3716094"/>
              <a:gd name="connsiteX153" fmla="*/ 2235200 w 3696518"/>
              <a:gd name="connsiteY153" fmla="*/ 166255 h 3716094"/>
              <a:gd name="connsiteX154" fmla="*/ 2207491 w 3696518"/>
              <a:gd name="connsiteY154" fmla="*/ 147782 h 3716094"/>
              <a:gd name="connsiteX155" fmla="*/ 2170545 w 3696518"/>
              <a:gd name="connsiteY155" fmla="*/ 138546 h 3716094"/>
              <a:gd name="connsiteX156" fmla="*/ 2142836 w 3696518"/>
              <a:gd name="connsiteY156" fmla="*/ 129310 h 3716094"/>
              <a:gd name="connsiteX157" fmla="*/ 2105891 w 3696518"/>
              <a:gd name="connsiteY157" fmla="*/ 120073 h 3716094"/>
              <a:gd name="connsiteX158" fmla="*/ 2050473 w 3696518"/>
              <a:gd name="connsiteY158" fmla="*/ 101600 h 3716094"/>
              <a:gd name="connsiteX159" fmla="*/ 2022764 w 3696518"/>
              <a:gd name="connsiteY159" fmla="*/ 92364 h 3716094"/>
              <a:gd name="connsiteX160" fmla="*/ 1995055 w 3696518"/>
              <a:gd name="connsiteY160" fmla="*/ 83128 h 3716094"/>
              <a:gd name="connsiteX161" fmla="*/ 1948873 w 3696518"/>
              <a:gd name="connsiteY161" fmla="*/ 73891 h 3716094"/>
              <a:gd name="connsiteX162" fmla="*/ 1921164 w 3696518"/>
              <a:gd name="connsiteY162" fmla="*/ 55419 h 3716094"/>
              <a:gd name="connsiteX163" fmla="*/ 1838036 w 3696518"/>
              <a:gd name="connsiteY163" fmla="*/ 36946 h 3716094"/>
              <a:gd name="connsiteX164" fmla="*/ 1782618 w 3696518"/>
              <a:gd name="connsiteY164" fmla="*/ 18473 h 3716094"/>
              <a:gd name="connsiteX165" fmla="*/ 1708727 w 3696518"/>
              <a:gd name="connsiteY165" fmla="*/ 0 h 3716094"/>
              <a:gd name="connsiteX166" fmla="*/ 1625600 w 3696518"/>
              <a:gd name="connsiteY166" fmla="*/ 9237 h 37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3696518" h="3716094">
                <a:moveTo>
                  <a:pt x="1662545" y="55419"/>
                </a:moveTo>
                <a:lnTo>
                  <a:pt x="1330036" y="64655"/>
                </a:lnTo>
                <a:cubicBezTo>
                  <a:pt x="1308289" y="65666"/>
                  <a:pt x="1287112" y="72574"/>
                  <a:pt x="1265382" y="73891"/>
                </a:cubicBezTo>
                <a:cubicBezTo>
                  <a:pt x="1185421" y="78737"/>
                  <a:pt x="1105285" y="80049"/>
                  <a:pt x="1025236" y="83128"/>
                </a:cubicBezTo>
                <a:cubicBezTo>
                  <a:pt x="1012921" y="86207"/>
                  <a:pt x="1000738" y="89875"/>
                  <a:pt x="988291" y="92364"/>
                </a:cubicBezTo>
                <a:cubicBezTo>
                  <a:pt x="917560" y="106510"/>
                  <a:pt x="951093" y="95975"/>
                  <a:pt x="886691" y="110837"/>
                </a:cubicBezTo>
                <a:cubicBezTo>
                  <a:pt x="818980" y="126463"/>
                  <a:pt x="830894" y="123279"/>
                  <a:pt x="785091" y="138546"/>
                </a:cubicBezTo>
                <a:cubicBezTo>
                  <a:pt x="772776" y="147782"/>
                  <a:pt x="761914" y="159371"/>
                  <a:pt x="748145" y="166255"/>
                </a:cubicBezTo>
                <a:cubicBezTo>
                  <a:pt x="736791" y="171932"/>
                  <a:pt x="722165" y="169095"/>
                  <a:pt x="711200" y="175491"/>
                </a:cubicBezTo>
                <a:cubicBezTo>
                  <a:pt x="684606" y="191004"/>
                  <a:pt x="663710" y="215070"/>
                  <a:pt x="637309" y="230910"/>
                </a:cubicBezTo>
                <a:cubicBezTo>
                  <a:pt x="621915" y="240146"/>
                  <a:pt x="606064" y="248661"/>
                  <a:pt x="591127" y="258619"/>
                </a:cubicBezTo>
                <a:cubicBezTo>
                  <a:pt x="530286" y="299180"/>
                  <a:pt x="574231" y="275741"/>
                  <a:pt x="508000" y="332510"/>
                </a:cubicBezTo>
                <a:cubicBezTo>
                  <a:pt x="481347" y="355355"/>
                  <a:pt x="444345" y="367956"/>
                  <a:pt x="424873" y="397164"/>
                </a:cubicBezTo>
                <a:cubicBezTo>
                  <a:pt x="418715" y="406400"/>
                  <a:pt x="414928" y="417766"/>
                  <a:pt x="406400" y="424873"/>
                </a:cubicBezTo>
                <a:cubicBezTo>
                  <a:pt x="395823" y="433688"/>
                  <a:pt x="380207" y="434745"/>
                  <a:pt x="369455" y="443346"/>
                </a:cubicBezTo>
                <a:cubicBezTo>
                  <a:pt x="349055" y="459666"/>
                  <a:pt x="332509" y="480291"/>
                  <a:pt x="314036" y="498764"/>
                </a:cubicBezTo>
                <a:lnTo>
                  <a:pt x="249382" y="563419"/>
                </a:lnTo>
                <a:lnTo>
                  <a:pt x="212436" y="618837"/>
                </a:lnTo>
                <a:lnTo>
                  <a:pt x="175491" y="674255"/>
                </a:lnTo>
                <a:lnTo>
                  <a:pt x="157018" y="701964"/>
                </a:lnTo>
                <a:cubicBezTo>
                  <a:pt x="133803" y="771611"/>
                  <a:pt x="165119" y="685763"/>
                  <a:pt x="129309" y="757382"/>
                </a:cubicBezTo>
                <a:cubicBezTo>
                  <a:pt x="91069" y="833862"/>
                  <a:pt x="154541" y="733389"/>
                  <a:pt x="101600" y="812800"/>
                </a:cubicBezTo>
                <a:lnTo>
                  <a:pt x="73891" y="895928"/>
                </a:lnTo>
                <a:lnTo>
                  <a:pt x="55418" y="951346"/>
                </a:lnTo>
                <a:lnTo>
                  <a:pt x="36945" y="988291"/>
                </a:lnTo>
                <a:cubicBezTo>
                  <a:pt x="33866" y="1003685"/>
                  <a:pt x="30290" y="1018988"/>
                  <a:pt x="27709" y="1034473"/>
                </a:cubicBezTo>
                <a:cubicBezTo>
                  <a:pt x="19887" y="1081409"/>
                  <a:pt x="20122" y="1101765"/>
                  <a:pt x="9236" y="1145310"/>
                </a:cubicBezTo>
                <a:cubicBezTo>
                  <a:pt x="6875" y="1154755"/>
                  <a:pt x="3079" y="1163783"/>
                  <a:pt x="0" y="1173019"/>
                </a:cubicBezTo>
                <a:cubicBezTo>
                  <a:pt x="3079" y="1326958"/>
                  <a:pt x="4272" y="1480947"/>
                  <a:pt x="9236" y="1634837"/>
                </a:cubicBezTo>
                <a:cubicBezTo>
                  <a:pt x="10431" y="1671891"/>
                  <a:pt x="12691" y="1709053"/>
                  <a:pt x="18473" y="1745673"/>
                </a:cubicBezTo>
                <a:cubicBezTo>
                  <a:pt x="21969" y="1767813"/>
                  <a:pt x="30788" y="1788776"/>
                  <a:pt x="36945" y="1810328"/>
                </a:cubicBezTo>
                <a:cubicBezTo>
                  <a:pt x="58536" y="2004633"/>
                  <a:pt x="34690" y="1803776"/>
                  <a:pt x="55418" y="1948873"/>
                </a:cubicBezTo>
                <a:cubicBezTo>
                  <a:pt x="58928" y="1973446"/>
                  <a:pt x="60215" y="1998342"/>
                  <a:pt x="64655" y="2022764"/>
                </a:cubicBezTo>
                <a:cubicBezTo>
                  <a:pt x="66397" y="2032343"/>
                  <a:pt x="71982" y="2040926"/>
                  <a:pt x="73891" y="2050473"/>
                </a:cubicBezTo>
                <a:cubicBezTo>
                  <a:pt x="81237" y="2087201"/>
                  <a:pt x="80520" y="2125777"/>
                  <a:pt x="92364" y="2161310"/>
                </a:cubicBezTo>
                <a:cubicBezTo>
                  <a:pt x="101167" y="2187720"/>
                  <a:pt x="105037" y="2196968"/>
                  <a:pt x="110836" y="2225964"/>
                </a:cubicBezTo>
                <a:cubicBezTo>
                  <a:pt x="114509" y="2244328"/>
                  <a:pt x="115145" y="2263314"/>
                  <a:pt x="120073" y="2281382"/>
                </a:cubicBezTo>
                <a:cubicBezTo>
                  <a:pt x="124435" y="2297378"/>
                  <a:pt x="132723" y="2312040"/>
                  <a:pt x="138545" y="2327564"/>
                </a:cubicBezTo>
                <a:cubicBezTo>
                  <a:pt x="141964" y="2336680"/>
                  <a:pt x="145107" y="2345912"/>
                  <a:pt x="147782" y="2355273"/>
                </a:cubicBezTo>
                <a:cubicBezTo>
                  <a:pt x="151269" y="2367479"/>
                  <a:pt x="153531" y="2380013"/>
                  <a:pt x="157018" y="2392219"/>
                </a:cubicBezTo>
                <a:cubicBezTo>
                  <a:pt x="159693" y="2401580"/>
                  <a:pt x="163580" y="2410567"/>
                  <a:pt x="166255" y="2419928"/>
                </a:cubicBezTo>
                <a:cubicBezTo>
                  <a:pt x="194181" y="2517667"/>
                  <a:pt x="150051" y="2380552"/>
                  <a:pt x="193964" y="2512291"/>
                </a:cubicBezTo>
                <a:lnTo>
                  <a:pt x="203200" y="2540000"/>
                </a:lnTo>
                <a:cubicBezTo>
                  <a:pt x="206279" y="2549237"/>
                  <a:pt x="208082" y="2559002"/>
                  <a:pt x="212436" y="2567710"/>
                </a:cubicBezTo>
                <a:cubicBezTo>
                  <a:pt x="224751" y="2592340"/>
                  <a:pt x="239155" y="2616032"/>
                  <a:pt x="249382" y="2641600"/>
                </a:cubicBezTo>
                <a:cubicBezTo>
                  <a:pt x="262574" y="2674580"/>
                  <a:pt x="269073" y="2694532"/>
                  <a:pt x="286327" y="2724728"/>
                </a:cubicBezTo>
                <a:cubicBezTo>
                  <a:pt x="291834" y="2734366"/>
                  <a:pt x="299292" y="2742799"/>
                  <a:pt x="304800" y="2752437"/>
                </a:cubicBezTo>
                <a:cubicBezTo>
                  <a:pt x="311631" y="2764391"/>
                  <a:pt x="315976" y="2777706"/>
                  <a:pt x="323273" y="2789382"/>
                </a:cubicBezTo>
                <a:cubicBezTo>
                  <a:pt x="331432" y="2802436"/>
                  <a:pt x="342823" y="2813274"/>
                  <a:pt x="350982" y="2826328"/>
                </a:cubicBezTo>
                <a:cubicBezTo>
                  <a:pt x="358279" y="2838004"/>
                  <a:pt x="361452" y="2852069"/>
                  <a:pt x="369455" y="2863273"/>
                </a:cubicBezTo>
                <a:cubicBezTo>
                  <a:pt x="377047" y="2873902"/>
                  <a:pt x="388663" y="2881064"/>
                  <a:pt x="397164" y="2890982"/>
                </a:cubicBezTo>
                <a:cubicBezTo>
                  <a:pt x="407182" y="2902670"/>
                  <a:pt x="414518" y="2916537"/>
                  <a:pt x="424873" y="2927928"/>
                </a:cubicBezTo>
                <a:cubicBezTo>
                  <a:pt x="445375" y="2950480"/>
                  <a:pt x="470487" y="2968783"/>
                  <a:pt x="489527" y="2992582"/>
                </a:cubicBezTo>
                <a:cubicBezTo>
                  <a:pt x="603602" y="3135174"/>
                  <a:pt x="457984" y="2961039"/>
                  <a:pt x="563418" y="3066473"/>
                </a:cubicBezTo>
                <a:cubicBezTo>
                  <a:pt x="605197" y="3108252"/>
                  <a:pt x="555656" y="3085436"/>
                  <a:pt x="609600" y="3103419"/>
                </a:cubicBezTo>
                <a:cubicBezTo>
                  <a:pt x="630029" y="3123848"/>
                  <a:pt x="639298" y="3136740"/>
                  <a:pt x="665018" y="3149600"/>
                </a:cubicBezTo>
                <a:cubicBezTo>
                  <a:pt x="673726" y="3153954"/>
                  <a:pt x="683491" y="3155758"/>
                  <a:pt x="692727" y="3158837"/>
                </a:cubicBezTo>
                <a:cubicBezTo>
                  <a:pt x="701963" y="3168073"/>
                  <a:pt x="709807" y="3178954"/>
                  <a:pt x="720436" y="3186546"/>
                </a:cubicBezTo>
                <a:cubicBezTo>
                  <a:pt x="743293" y="3202872"/>
                  <a:pt x="779420" y="3211419"/>
                  <a:pt x="803564" y="3223491"/>
                </a:cubicBezTo>
                <a:cubicBezTo>
                  <a:pt x="825765" y="3234592"/>
                  <a:pt x="846017" y="3249336"/>
                  <a:pt x="868218" y="3260437"/>
                </a:cubicBezTo>
                <a:cubicBezTo>
                  <a:pt x="876926" y="3264791"/>
                  <a:pt x="886978" y="3265838"/>
                  <a:pt x="895927" y="3269673"/>
                </a:cubicBezTo>
                <a:cubicBezTo>
                  <a:pt x="908583" y="3275097"/>
                  <a:pt x="920258" y="3282627"/>
                  <a:pt x="932873" y="3288146"/>
                </a:cubicBezTo>
                <a:cubicBezTo>
                  <a:pt x="969541" y="3304189"/>
                  <a:pt x="1006700" y="3319089"/>
                  <a:pt x="1043709" y="3334328"/>
                </a:cubicBezTo>
                <a:cubicBezTo>
                  <a:pt x="1059040" y="3340641"/>
                  <a:pt x="1073949" y="3348245"/>
                  <a:pt x="1089891" y="3352800"/>
                </a:cubicBezTo>
                <a:cubicBezTo>
                  <a:pt x="1111442" y="3358958"/>
                  <a:pt x="1133625" y="3363227"/>
                  <a:pt x="1154545" y="3371273"/>
                </a:cubicBezTo>
                <a:cubicBezTo>
                  <a:pt x="1173822" y="3378687"/>
                  <a:pt x="1191091" y="3390594"/>
                  <a:pt x="1209964" y="3398982"/>
                </a:cubicBezTo>
                <a:cubicBezTo>
                  <a:pt x="1218861" y="3402936"/>
                  <a:pt x="1228724" y="3404384"/>
                  <a:pt x="1237673" y="3408219"/>
                </a:cubicBezTo>
                <a:cubicBezTo>
                  <a:pt x="1250328" y="3413643"/>
                  <a:pt x="1261963" y="3421267"/>
                  <a:pt x="1274618" y="3426691"/>
                </a:cubicBezTo>
                <a:cubicBezTo>
                  <a:pt x="1283567" y="3430526"/>
                  <a:pt x="1293816" y="3431200"/>
                  <a:pt x="1302327" y="3435928"/>
                </a:cubicBezTo>
                <a:cubicBezTo>
                  <a:pt x="1321734" y="3446710"/>
                  <a:pt x="1336683" y="3465852"/>
                  <a:pt x="1357745" y="3472873"/>
                </a:cubicBezTo>
                <a:cubicBezTo>
                  <a:pt x="1422727" y="3494534"/>
                  <a:pt x="1342510" y="3466343"/>
                  <a:pt x="1422400" y="3500582"/>
                </a:cubicBezTo>
                <a:cubicBezTo>
                  <a:pt x="1431349" y="3504417"/>
                  <a:pt x="1441401" y="3505465"/>
                  <a:pt x="1450109" y="3509819"/>
                </a:cubicBezTo>
                <a:cubicBezTo>
                  <a:pt x="1466166" y="3517848"/>
                  <a:pt x="1480234" y="3529500"/>
                  <a:pt x="1496291" y="3537528"/>
                </a:cubicBezTo>
                <a:cubicBezTo>
                  <a:pt x="1504999" y="3541882"/>
                  <a:pt x="1514884" y="3543346"/>
                  <a:pt x="1524000" y="3546764"/>
                </a:cubicBezTo>
                <a:cubicBezTo>
                  <a:pt x="1593564" y="3572850"/>
                  <a:pt x="1545219" y="3558996"/>
                  <a:pt x="1607127" y="3574473"/>
                </a:cubicBezTo>
                <a:cubicBezTo>
                  <a:pt x="1661487" y="3601653"/>
                  <a:pt x="1631013" y="3588593"/>
                  <a:pt x="1699491" y="3611419"/>
                </a:cubicBezTo>
                <a:lnTo>
                  <a:pt x="1727200" y="3620655"/>
                </a:lnTo>
                <a:cubicBezTo>
                  <a:pt x="1796765" y="3667032"/>
                  <a:pt x="1708354" y="3612578"/>
                  <a:pt x="1791855" y="3648364"/>
                </a:cubicBezTo>
                <a:cubicBezTo>
                  <a:pt x="1802058" y="3652737"/>
                  <a:pt x="1808838" y="3663977"/>
                  <a:pt x="1819564" y="3666837"/>
                </a:cubicBezTo>
                <a:cubicBezTo>
                  <a:pt x="1859369" y="3677452"/>
                  <a:pt x="1956534" y="3688577"/>
                  <a:pt x="2004291" y="3694546"/>
                </a:cubicBezTo>
                <a:cubicBezTo>
                  <a:pt x="2135041" y="3727233"/>
                  <a:pt x="2067035" y="3713019"/>
                  <a:pt x="2346036" y="3713019"/>
                </a:cubicBezTo>
                <a:cubicBezTo>
                  <a:pt x="2404614" y="3713019"/>
                  <a:pt x="2463030" y="3706861"/>
                  <a:pt x="2521527" y="3703782"/>
                </a:cubicBezTo>
                <a:cubicBezTo>
                  <a:pt x="2586805" y="3690727"/>
                  <a:pt x="2552813" y="3699511"/>
                  <a:pt x="2623127" y="3676073"/>
                </a:cubicBezTo>
                <a:lnTo>
                  <a:pt x="2650836" y="3666837"/>
                </a:lnTo>
                <a:cubicBezTo>
                  <a:pt x="2660072" y="3660679"/>
                  <a:pt x="2668616" y="3653328"/>
                  <a:pt x="2678545" y="3648364"/>
                </a:cubicBezTo>
                <a:cubicBezTo>
                  <a:pt x="2739551" y="3617862"/>
                  <a:pt x="2672199" y="3664774"/>
                  <a:pt x="2733964" y="3620655"/>
                </a:cubicBezTo>
                <a:cubicBezTo>
                  <a:pt x="2764710" y="3598693"/>
                  <a:pt x="2829145" y="3545825"/>
                  <a:pt x="2854036" y="3537528"/>
                </a:cubicBezTo>
                <a:lnTo>
                  <a:pt x="2881745" y="3528291"/>
                </a:lnTo>
                <a:cubicBezTo>
                  <a:pt x="2934574" y="3475464"/>
                  <a:pt x="2881557" y="3522638"/>
                  <a:pt x="2946400" y="3482110"/>
                </a:cubicBezTo>
                <a:cubicBezTo>
                  <a:pt x="2959454" y="3473951"/>
                  <a:pt x="2970536" y="3462939"/>
                  <a:pt x="2983345" y="3454400"/>
                </a:cubicBezTo>
                <a:cubicBezTo>
                  <a:pt x="2998282" y="3444442"/>
                  <a:pt x="3014767" y="3436910"/>
                  <a:pt x="3029527" y="3426691"/>
                </a:cubicBezTo>
                <a:cubicBezTo>
                  <a:pt x="3054841" y="3409166"/>
                  <a:pt x="3075880" y="3385042"/>
                  <a:pt x="3103418" y="3371273"/>
                </a:cubicBezTo>
                <a:cubicBezTo>
                  <a:pt x="3115733" y="3365115"/>
                  <a:pt x="3129160" y="3360803"/>
                  <a:pt x="3140364" y="3352800"/>
                </a:cubicBezTo>
                <a:cubicBezTo>
                  <a:pt x="3150993" y="3345208"/>
                  <a:pt x="3158038" y="3333453"/>
                  <a:pt x="3168073" y="3325091"/>
                </a:cubicBezTo>
                <a:cubicBezTo>
                  <a:pt x="3176601" y="3317985"/>
                  <a:pt x="3187531" y="3314045"/>
                  <a:pt x="3195782" y="3306619"/>
                </a:cubicBezTo>
                <a:cubicBezTo>
                  <a:pt x="3321681" y="3193309"/>
                  <a:pt x="3210617" y="3279327"/>
                  <a:pt x="3297382" y="3214255"/>
                </a:cubicBezTo>
                <a:cubicBezTo>
                  <a:pt x="3317194" y="3154816"/>
                  <a:pt x="3291086" y="3219375"/>
                  <a:pt x="3334327" y="3158837"/>
                </a:cubicBezTo>
                <a:cubicBezTo>
                  <a:pt x="3342330" y="3147633"/>
                  <a:pt x="3345969" y="3133846"/>
                  <a:pt x="3352800" y="3121891"/>
                </a:cubicBezTo>
                <a:cubicBezTo>
                  <a:pt x="3358308" y="3112253"/>
                  <a:pt x="3365115" y="3103418"/>
                  <a:pt x="3371273" y="3094182"/>
                </a:cubicBezTo>
                <a:cubicBezTo>
                  <a:pt x="3388206" y="3043381"/>
                  <a:pt x="3370335" y="3088896"/>
                  <a:pt x="3398982" y="3038764"/>
                </a:cubicBezTo>
                <a:cubicBezTo>
                  <a:pt x="3405813" y="3026810"/>
                  <a:pt x="3410371" y="3013626"/>
                  <a:pt x="3417455" y="3001819"/>
                </a:cubicBezTo>
                <a:cubicBezTo>
                  <a:pt x="3428878" y="2982781"/>
                  <a:pt x="3442085" y="2964873"/>
                  <a:pt x="3454400" y="2946400"/>
                </a:cubicBezTo>
                <a:lnTo>
                  <a:pt x="3472873" y="2918691"/>
                </a:lnTo>
                <a:cubicBezTo>
                  <a:pt x="3475952" y="2909455"/>
                  <a:pt x="3477381" y="2899493"/>
                  <a:pt x="3482109" y="2890982"/>
                </a:cubicBezTo>
                <a:cubicBezTo>
                  <a:pt x="3492891" y="2871574"/>
                  <a:pt x="3519055" y="2835564"/>
                  <a:pt x="3519055" y="2835564"/>
                </a:cubicBezTo>
                <a:cubicBezTo>
                  <a:pt x="3557972" y="2718807"/>
                  <a:pt x="3493050" y="2905479"/>
                  <a:pt x="3546764" y="2780146"/>
                </a:cubicBezTo>
                <a:cubicBezTo>
                  <a:pt x="3551764" y="2768478"/>
                  <a:pt x="3551118" y="2754918"/>
                  <a:pt x="3556000" y="2743200"/>
                </a:cubicBezTo>
                <a:cubicBezTo>
                  <a:pt x="3566591" y="2717781"/>
                  <a:pt x="3577670" y="2692222"/>
                  <a:pt x="3592945" y="2669310"/>
                </a:cubicBezTo>
                <a:cubicBezTo>
                  <a:pt x="3599103" y="2660073"/>
                  <a:pt x="3606453" y="2651529"/>
                  <a:pt x="3611418" y="2641600"/>
                </a:cubicBezTo>
                <a:cubicBezTo>
                  <a:pt x="3632345" y="2599746"/>
                  <a:pt x="3636551" y="2568781"/>
                  <a:pt x="3648364" y="2521528"/>
                </a:cubicBezTo>
                <a:cubicBezTo>
                  <a:pt x="3651443" y="2493819"/>
                  <a:pt x="3653657" y="2466000"/>
                  <a:pt x="3657600" y="2438400"/>
                </a:cubicBezTo>
                <a:cubicBezTo>
                  <a:pt x="3659820" y="2422859"/>
                  <a:pt x="3664028" y="2407664"/>
                  <a:pt x="3666836" y="2392219"/>
                </a:cubicBezTo>
                <a:cubicBezTo>
                  <a:pt x="3681933" y="2309185"/>
                  <a:pt x="3668973" y="2365199"/>
                  <a:pt x="3685309" y="2299855"/>
                </a:cubicBezTo>
                <a:cubicBezTo>
                  <a:pt x="3700539" y="2117087"/>
                  <a:pt x="3699968" y="2175809"/>
                  <a:pt x="3685309" y="1911928"/>
                </a:cubicBezTo>
                <a:cubicBezTo>
                  <a:pt x="3683142" y="1872913"/>
                  <a:pt x="3677488" y="1860756"/>
                  <a:pt x="3666836" y="1828800"/>
                </a:cubicBezTo>
                <a:cubicBezTo>
                  <a:pt x="3661057" y="1794125"/>
                  <a:pt x="3658384" y="1769003"/>
                  <a:pt x="3648364" y="1736437"/>
                </a:cubicBezTo>
                <a:cubicBezTo>
                  <a:pt x="3639774" y="1708521"/>
                  <a:pt x="3629891" y="1681019"/>
                  <a:pt x="3620655" y="1653310"/>
                </a:cubicBezTo>
                <a:cubicBezTo>
                  <a:pt x="3617576" y="1644073"/>
                  <a:pt x="3613779" y="1635046"/>
                  <a:pt x="3611418" y="1625600"/>
                </a:cubicBezTo>
                <a:cubicBezTo>
                  <a:pt x="3608339" y="1613285"/>
                  <a:pt x="3605522" y="1600902"/>
                  <a:pt x="3602182" y="1588655"/>
                </a:cubicBezTo>
                <a:cubicBezTo>
                  <a:pt x="3596284" y="1567031"/>
                  <a:pt x="3589145" y="1545745"/>
                  <a:pt x="3583709" y="1524000"/>
                </a:cubicBezTo>
                <a:cubicBezTo>
                  <a:pt x="3576825" y="1496463"/>
                  <a:pt x="3571619" y="1468531"/>
                  <a:pt x="3565236" y="1440873"/>
                </a:cubicBezTo>
                <a:cubicBezTo>
                  <a:pt x="3562382" y="1428504"/>
                  <a:pt x="3560457" y="1415814"/>
                  <a:pt x="3556000" y="1403928"/>
                </a:cubicBezTo>
                <a:cubicBezTo>
                  <a:pt x="3551165" y="1391036"/>
                  <a:pt x="3543119" y="1379564"/>
                  <a:pt x="3537527" y="1366982"/>
                </a:cubicBezTo>
                <a:cubicBezTo>
                  <a:pt x="3530793" y="1351831"/>
                  <a:pt x="3524721" y="1336382"/>
                  <a:pt x="3519055" y="1320800"/>
                </a:cubicBezTo>
                <a:cubicBezTo>
                  <a:pt x="3512401" y="1302500"/>
                  <a:pt x="3509290" y="1282798"/>
                  <a:pt x="3500582" y="1265382"/>
                </a:cubicBezTo>
                <a:cubicBezTo>
                  <a:pt x="3488267" y="1240752"/>
                  <a:pt x="3472344" y="1217616"/>
                  <a:pt x="3463636" y="1191491"/>
                </a:cubicBezTo>
                <a:cubicBezTo>
                  <a:pt x="3460557" y="1182255"/>
                  <a:pt x="3458429" y="1172645"/>
                  <a:pt x="3454400" y="1163782"/>
                </a:cubicBezTo>
                <a:cubicBezTo>
                  <a:pt x="3443005" y="1138713"/>
                  <a:pt x="3427682" y="1115459"/>
                  <a:pt x="3417455" y="1089891"/>
                </a:cubicBezTo>
                <a:cubicBezTo>
                  <a:pt x="3410872" y="1073435"/>
                  <a:pt x="3392275" y="1023237"/>
                  <a:pt x="3380509" y="1006764"/>
                </a:cubicBezTo>
                <a:cubicBezTo>
                  <a:pt x="3372917" y="996135"/>
                  <a:pt x="3360392" y="989684"/>
                  <a:pt x="3352800" y="979055"/>
                </a:cubicBezTo>
                <a:cubicBezTo>
                  <a:pt x="3344797" y="967851"/>
                  <a:pt x="3342330" y="953314"/>
                  <a:pt x="3334327" y="942110"/>
                </a:cubicBezTo>
                <a:cubicBezTo>
                  <a:pt x="3326735" y="931481"/>
                  <a:pt x="3314637" y="924711"/>
                  <a:pt x="3306618" y="914400"/>
                </a:cubicBezTo>
                <a:cubicBezTo>
                  <a:pt x="3292988" y="896875"/>
                  <a:pt x="3281988" y="877455"/>
                  <a:pt x="3269673" y="858982"/>
                </a:cubicBezTo>
                <a:cubicBezTo>
                  <a:pt x="3263515" y="849746"/>
                  <a:pt x="3260436" y="837431"/>
                  <a:pt x="3251200" y="831273"/>
                </a:cubicBezTo>
                <a:cubicBezTo>
                  <a:pt x="3201754" y="798309"/>
                  <a:pt x="3231340" y="820649"/>
                  <a:pt x="3168073" y="757382"/>
                </a:cubicBezTo>
                <a:cubicBezTo>
                  <a:pt x="3158837" y="748146"/>
                  <a:pt x="3150814" y="737510"/>
                  <a:pt x="3140364" y="729673"/>
                </a:cubicBezTo>
                <a:cubicBezTo>
                  <a:pt x="3115734" y="711200"/>
                  <a:pt x="3088243" y="696025"/>
                  <a:pt x="3066473" y="674255"/>
                </a:cubicBezTo>
                <a:cubicBezTo>
                  <a:pt x="3057237" y="665019"/>
                  <a:pt x="3049214" y="654383"/>
                  <a:pt x="3038764" y="646546"/>
                </a:cubicBezTo>
                <a:cubicBezTo>
                  <a:pt x="3024402" y="635775"/>
                  <a:pt x="3006600" y="630052"/>
                  <a:pt x="2992582" y="618837"/>
                </a:cubicBezTo>
                <a:cubicBezTo>
                  <a:pt x="2975582" y="605237"/>
                  <a:pt x="2962671" y="587119"/>
                  <a:pt x="2946400" y="572655"/>
                </a:cubicBezTo>
                <a:cubicBezTo>
                  <a:pt x="2877754" y="511636"/>
                  <a:pt x="2942876" y="579150"/>
                  <a:pt x="2863273" y="517237"/>
                </a:cubicBezTo>
                <a:cubicBezTo>
                  <a:pt x="2849525" y="506544"/>
                  <a:pt x="2840499" y="490414"/>
                  <a:pt x="2826327" y="480291"/>
                </a:cubicBezTo>
                <a:cubicBezTo>
                  <a:pt x="2797111" y="459422"/>
                  <a:pt x="2759352" y="450261"/>
                  <a:pt x="2733964" y="424873"/>
                </a:cubicBezTo>
                <a:cubicBezTo>
                  <a:pt x="2699370" y="390279"/>
                  <a:pt x="2718647" y="401294"/>
                  <a:pt x="2678545" y="387928"/>
                </a:cubicBezTo>
                <a:cubicBezTo>
                  <a:pt x="2611047" y="342928"/>
                  <a:pt x="2695907" y="397848"/>
                  <a:pt x="2613891" y="350982"/>
                </a:cubicBezTo>
                <a:cubicBezTo>
                  <a:pt x="2604253" y="345475"/>
                  <a:pt x="2596111" y="337474"/>
                  <a:pt x="2586182" y="332510"/>
                </a:cubicBezTo>
                <a:cubicBezTo>
                  <a:pt x="2577474" y="328156"/>
                  <a:pt x="2567181" y="327627"/>
                  <a:pt x="2558473" y="323273"/>
                </a:cubicBezTo>
                <a:cubicBezTo>
                  <a:pt x="2542416" y="315244"/>
                  <a:pt x="2528348" y="303593"/>
                  <a:pt x="2512291" y="295564"/>
                </a:cubicBezTo>
                <a:cubicBezTo>
                  <a:pt x="2497462" y="288149"/>
                  <a:pt x="2481260" y="283825"/>
                  <a:pt x="2466109" y="277091"/>
                </a:cubicBezTo>
                <a:cubicBezTo>
                  <a:pt x="2453527" y="271499"/>
                  <a:pt x="2441948" y="263732"/>
                  <a:pt x="2429164" y="258619"/>
                </a:cubicBezTo>
                <a:cubicBezTo>
                  <a:pt x="2411084" y="251387"/>
                  <a:pt x="2390442" y="250164"/>
                  <a:pt x="2373745" y="240146"/>
                </a:cubicBezTo>
                <a:cubicBezTo>
                  <a:pt x="2358351" y="230910"/>
                  <a:pt x="2342787" y="221952"/>
                  <a:pt x="2327564" y="212437"/>
                </a:cubicBezTo>
                <a:cubicBezTo>
                  <a:pt x="2293833" y="191355"/>
                  <a:pt x="2303043" y="192691"/>
                  <a:pt x="2262909" y="175491"/>
                </a:cubicBezTo>
                <a:cubicBezTo>
                  <a:pt x="2253960" y="171656"/>
                  <a:pt x="2244436" y="169334"/>
                  <a:pt x="2235200" y="166255"/>
                </a:cubicBezTo>
                <a:cubicBezTo>
                  <a:pt x="2225964" y="160097"/>
                  <a:pt x="2217694" y="152155"/>
                  <a:pt x="2207491" y="147782"/>
                </a:cubicBezTo>
                <a:cubicBezTo>
                  <a:pt x="2195823" y="142782"/>
                  <a:pt x="2182751" y="142033"/>
                  <a:pt x="2170545" y="138546"/>
                </a:cubicBezTo>
                <a:cubicBezTo>
                  <a:pt x="2161184" y="135871"/>
                  <a:pt x="2152197" y="131985"/>
                  <a:pt x="2142836" y="129310"/>
                </a:cubicBezTo>
                <a:cubicBezTo>
                  <a:pt x="2130630" y="125823"/>
                  <a:pt x="2118050" y="123721"/>
                  <a:pt x="2105891" y="120073"/>
                </a:cubicBezTo>
                <a:cubicBezTo>
                  <a:pt x="2087240" y="114478"/>
                  <a:pt x="2068946" y="107758"/>
                  <a:pt x="2050473" y="101600"/>
                </a:cubicBezTo>
                <a:lnTo>
                  <a:pt x="2022764" y="92364"/>
                </a:lnTo>
                <a:cubicBezTo>
                  <a:pt x="2013528" y="89285"/>
                  <a:pt x="2004602" y="85037"/>
                  <a:pt x="1995055" y="83128"/>
                </a:cubicBezTo>
                <a:lnTo>
                  <a:pt x="1948873" y="73891"/>
                </a:lnTo>
                <a:cubicBezTo>
                  <a:pt x="1939637" y="67734"/>
                  <a:pt x="1931367" y="59792"/>
                  <a:pt x="1921164" y="55419"/>
                </a:cubicBezTo>
                <a:cubicBezTo>
                  <a:pt x="1906641" y="49195"/>
                  <a:pt x="1850101" y="40236"/>
                  <a:pt x="1838036" y="36946"/>
                </a:cubicBezTo>
                <a:cubicBezTo>
                  <a:pt x="1819250" y="31823"/>
                  <a:pt x="1801509" y="23196"/>
                  <a:pt x="1782618" y="18473"/>
                </a:cubicBezTo>
                <a:lnTo>
                  <a:pt x="1708727" y="0"/>
                </a:lnTo>
                <a:cubicBezTo>
                  <a:pt x="1631781" y="9619"/>
                  <a:pt x="1659658" y="9237"/>
                  <a:pt x="1625600" y="9237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Insight…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78540" y="4126223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75658" y="3036332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90995" y="375689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17140" y="30802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333124" y="3567361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9600" y="315421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Really?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934969" y="3669023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419608" y="3396673"/>
            <a:ext cx="1126836" cy="360218"/>
          </a:xfrm>
          <a:custGeom>
            <a:avLst/>
            <a:gdLst>
              <a:gd name="connsiteX0" fmla="*/ 0 w 1126836"/>
              <a:gd name="connsiteY0" fmla="*/ 360218 h 360218"/>
              <a:gd name="connsiteX1" fmla="*/ 46181 w 1126836"/>
              <a:gd name="connsiteY1" fmla="*/ 350982 h 360218"/>
              <a:gd name="connsiteX2" fmla="*/ 73890 w 1126836"/>
              <a:gd name="connsiteY2" fmla="*/ 332509 h 360218"/>
              <a:gd name="connsiteX3" fmla="*/ 129309 w 1126836"/>
              <a:gd name="connsiteY3" fmla="*/ 314036 h 360218"/>
              <a:gd name="connsiteX4" fmla="*/ 184727 w 1126836"/>
              <a:gd name="connsiteY4" fmla="*/ 295563 h 360218"/>
              <a:gd name="connsiteX5" fmla="*/ 212436 w 1126836"/>
              <a:gd name="connsiteY5" fmla="*/ 286327 h 360218"/>
              <a:gd name="connsiteX6" fmla="*/ 240145 w 1126836"/>
              <a:gd name="connsiteY6" fmla="*/ 267854 h 360218"/>
              <a:gd name="connsiteX7" fmla="*/ 295563 w 1126836"/>
              <a:gd name="connsiteY7" fmla="*/ 249382 h 360218"/>
              <a:gd name="connsiteX8" fmla="*/ 323272 w 1126836"/>
              <a:gd name="connsiteY8" fmla="*/ 230909 h 360218"/>
              <a:gd name="connsiteX9" fmla="*/ 406400 w 1126836"/>
              <a:gd name="connsiteY9" fmla="*/ 203200 h 360218"/>
              <a:gd name="connsiteX10" fmla="*/ 461818 w 1126836"/>
              <a:gd name="connsiteY10" fmla="*/ 184727 h 360218"/>
              <a:gd name="connsiteX11" fmla="*/ 498763 w 1126836"/>
              <a:gd name="connsiteY11" fmla="*/ 175491 h 360218"/>
              <a:gd name="connsiteX12" fmla="*/ 563418 w 1126836"/>
              <a:gd name="connsiteY12" fmla="*/ 157018 h 360218"/>
              <a:gd name="connsiteX13" fmla="*/ 701963 w 1126836"/>
              <a:gd name="connsiteY13" fmla="*/ 138545 h 360218"/>
              <a:gd name="connsiteX14" fmla="*/ 785090 w 1126836"/>
              <a:gd name="connsiteY14" fmla="*/ 120073 h 360218"/>
              <a:gd name="connsiteX15" fmla="*/ 831272 w 1126836"/>
              <a:gd name="connsiteY15" fmla="*/ 110836 h 360218"/>
              <a:gd name="connsiteX16" fmla="*/ 886690 w 1126836"/>
              <a:gd name="connsiteY16" fmla="*/ 92363 h 360218"/>
              <a:gd name="connsiteX17" fmla="*/ 960581 w 1126836"/>
              <a:gd name="connsiteY17" fmla="*/ 73891 h 360218"/>
              <a:gd name="connsiteX18" fmla="*/ 1025236 w 1126836"/>
              <a:gd name="connsiteY18" fmla="*/ 55418 h 360218"/>
              <a:gd name="connsiteX19" fmla="*/ 1071418 w 1126836"/>
              <a:gd name="connsiteY19" fmla="*/ 46182 h 360218"/>
              <a:gd name="connsiteX20" fmla="*/ 1126836 w 1126836"/>
              <a:gd name="connsiteY20" fmla="*/ 27709 h 360218"/>
              <a:gd name="connsiteX21" fmla="*/ 1071418 w 1126836"/>
              <a:gd name="connsiteY21" fmla="*/ 9236 h 360218"/>
              <a:gd name="connsiteX22" fmla="*/ 1043709 w 1126836"/>
              <a:gd name="connsiteY22" fmla="*/ 0 h 360218"/>
              <a:gd name="connsiteX23" fmla="*/ 1071418 w 1126836"/>
              <a:gd name="connsiteY23" fmla="*/ 9236 h 360218"/>
              <a:gd name="connsiteX24" fmla="*/ 1126836 w 1126836"/>
              <a:gd name="connsiteY24" fmla="*/ 36945 h 360218"/>
              <a:gd name="connsiteX25" fmla="*/ 1117600 w 1126836"/>
              <a:gd name="connsiteY25" fmla="*/ 64654 h 360218"/>
              <a:gd name="connsiteX26" fmla="*/ 1062181 w 1126836"/>
              <a:gd name="connsiteY26" fmla="*/ 110836 h 360218"/>
              <a:gd name="connsiteX27" fmla="*/ 1052945 w 1126836"/>
              <a:gd name="connsiteY27" fmla="*/ 138545 h 360218"/>
              <a:gd name="connsiteX28" fmla="*/ 1025236 w 1126836"/>
              <a:gd name="connsiteY28" fmla="*/ 157018 h 3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26836" h="360218">
                <a:moveTo>
                  <a:pt x="0" y="360218"/>
                </a:moveTo>
                <a:cubicBezTo>
                  <a:pt x="15394" y="357139"/>
                  <a:pt x="31482" y="356494"/>
                  <a:pt x="46181" y="350982"/>
                </a:cubicBezTo>
                <a:cubicBezTo>
                  <a:pt x="56575" y="347084"/>
                  <a:pt x="63746" y="337017"/>
                  <a:pt x="73890" y="332509"/>
                </a:cubicBezTo>
                <a:cubicBezTo>
                  <a:pt x="91684" y="324601"/>
                  <a:pt x="110836" y="320194"/>
                  <a:pt x="129309" y="314036"/>
                </a:cubicBezTo>
                <a:lnTo>
                  <a:pt x="184727" y="295563"/>
                </a:lnTo>
                <a:lnTo>
                  <a:pt x="212436" y="286327"/>
                </a:lnTo>
                <a:cubicBezTo>
                  <a:pt x="221672" y="280169"/>
                  <a:pt x="230001" y="272362"/>
                  <a:pt x="240145" y="267854"/>
                </a:cubicBezTo>
                <a:cubicBezTo>
                  <a:pt x="257939" y="259946"/>
                  <a:pt x="295563" y="249382"/>
                  <a:pt x="295563" y="249382"/>
                </a:cubicBezTo>
                <a:cubicBezTo>
                  <a:pt x="304799" y="243224"/>
                  <a:pt x="313128" y="235418"/>
                  <a:pt x="323272" y="230909"/>
                </a:cubicBezTo>
                <a:cubicBezTo>
                  <a:pt x="323295" y="230899"/>
                  <a:pt x="392534" y="207822"/>
                  <a:pt x="406400" y="203200"/>
                </a:cubicBezTo>
                <a:lnTo>
                  <a:pt x="461818" y="184727"/>
                </a:lnTo>
                <a:cubicBezTo>
                  <a:pt x="474133" y="181648"/>
                  <a:pt x="486557" y="178978"/>
                  <a:pt x="498763" y="175491"/>
                </a:cubicBezTo>
                <a:cubicBezTo>
                  <a:pt x="533394" y="165596"/>
                  <a:pt x="523703" y="164239"/>
                  <a:pt x="563418" y="157018"/>
                </a:cubicBezTo>
                <a:cubicBezTo>
                  <a:pt x="614711" y="147692"/>
                  <a:pt x="649722" y="146582"/>
                  <a:pt x="701963" y="138545"/>
                </a:cubicBezTo>
                <a:cubicBezTo>
                  <a:pt x="747230" y="131581"/>
                  <a:pt x="743719" y="129267"/>
                  <a:pt x="785090" y="120073"/>
                </a:cubicBezTo>
                <a:cubicBezTo>
                  <a:pt x="800415" y="116667"/>
                  <a:pt x="816126" y="114967"/>
                  <a:pt x="831272" y="110836"/>
                </a:cubicBezTo>
                <a:cubicBezTo>
                  <a:pt x="850058" y="105712"/>
                  <a:pt x="867799" y="97085"/>
                  <a:pt x="886690" y="92363"/>
                </a:cubicBezTo>
                <a:cubicBezTo>
                  <a:pt x="911320" y="86206"/>
                  <a:pt x="936496" y="81920"/>
                  <a:pt x="960581" y="73891"/>
                </a:cubicBezTo>
                <a:cubicBezTo>
                  <a:pt x="991441" y="63603"/>
                  <a:pt x="990438" y="63151"/>
                  <a:pt x="1025236" y="55418"/>
                </a:cubicBezTo>
                <a:cubicBezTo>
                  <a:pt x="1040561" y="52013"/>
                  <a:pt x="1056272" y="50313"/>
                  <a:pt x="1071418" y="46182"/>
                </a:cubicBezTo>
                <a:cubicBezTo>
                  <a:pt x="1090204" y="41059"/>
                  <a:pt x="1126836" y="27709"/>
                  <a:pt x="1126836" y="27709"/>
                </a:cubicBezTo>
                <a:lnTo>
                  <a:pt x="1071418" y="9236"/>
                </a:lnTo>
                <a:lnTo>
                  <a:pt x="1043709" y="0"/>
                </a:lnTo>
                <a:lnTo>
                  <a:pt x="1071418" y="9236"/>
                </a:lnTo>
                <a:cubicBezTo>
                  <a:pt x="1109656" y="21982"/>
                  <a:pt x="1091028" y="13074"/>
                  <a:pt x="1126836" y="36945"/>
                </a:cubicBezTo>
                <a:cubicBezTo>
                  <a:pt x="1123757" y="46181"/>
                  <a:pt x="1123001" y="56553"/>
                  <a:pt x="1117600" y="64654"/>
                </a:cubicBezTo>
                <a:cubicBezTo>
                  <a:pt x="1103378" y="85987"/>
                  <a:pt x="1082626" y="97206"/>
                  <a:pt x="1062181" y="110836"/>
                </a:cubicBezTo>
                <a:cubicBezTo>
                  <a:pt x="1059102" y="120072"/>
                  <a:pt x="1059829" y="131661"/>
                  <a:pt x="1052945" y="138545"/>
                </a:cubicBezTo>
                <a:cubicBezTo>
                  <a:pt x="1022315" y="169175"/>
                  <a:pt x="1025236" y="131589"/>
                  <a:pt x="1025236" y="15701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648364" y="4210541"/>
            <a:ext cx="1487078" cy="444586"/>
          </a:xfrm>
          <a:custGeom>
            <a:avLst/>
            <a:gdLst>
              <a:gd name="connsiteX0" fmla="*/ 0 w 1487078"/>
              <a:gd name="connsiteY0" fmla="*/ 222914 h 444586"/>
              <a:gd name="connsiteX1" fmla="*/ 46181 w 1487078"/>
              <a:gd name="connsiteY1" fmla="*/ 250623 h 444586"/>
              <a:gd name="connsiteX2" fmla="*/ 129309 w 1487078"/>
              <a:gd name="connsiteY2" fmla="*/ 306041 h 444586"/>
              <a:gd name="connsiteX3" fmla="*/ 157018 w 1487078"/>
              <a:gd name="connsiteY3" fmla="*/ 324514 h 444586"/>
              <a:gd name="connsiteX4" fmla="*/ 184727 w 1487078"/>
              <a:gd name="connsiteY4" fmla="*/ 342986 h 444586"/>
              <a:gd name="connsiteX5" fmla="*/ 212436 w 1487078"/>
              <a:gd name="connsiteY5" fmla="*/ 370695 h 444586"/>
              <a:gd name="connsiteX6" fmla="*/ 240145 w 1487078"/>
              <a:gd name="connsiteY6" fmla="*/ 379932 h 444586"/>
              <a:gd name="connsiteX7" fmla="*/ 267854 w 1487078"/>
              <a:gd name="connsiteY7" fmla="*/ 398404 h 444586"/>
              <a:gd name="connsiteX8" fmla="*/ 323272 w 1487078"/>
              <a:gd name="connsiteY8" fmla="*/ 416877 h 444586"/>
              <a:gd name="connsiteX9" fmla="*/ 350981 w 1487078"/>
              <a:gd name="connsiteY9" fmla="*/ 435350 h 444586"/>
              <a:gd name="connsiteX10" fmla="*/ 415636 w 1487078"/>
              <a:gd name="connsiteY10" fmla="*/ 444586 h 444586"/>
              <a:gd name="connsiteX11" fmla="*/ 683491 w 1487078"/>
              <a:gd name="connsiteY11" fmla="*/ 435350 h 444586"/>
              <a:gd name="connsiteX12" fmla="*/ 766618 w 1487078"/>
              <a:gd name="connsiteY12" fmla="*/ 416877 h 444586"/>
              <a:gd name="connsiteX13" fmla="*/ 794327 w 1487078"/>
              <a:gd name="connsiteY13" fmla="*/ 407641 h 444586"/>
              <a:gd name="connsiteX14" fmla="*/ 840509 w 1487078"/>
              <a:gd name="connsiteY14" fmla="*/ 398404 h 444586"/>
              <a:gd name="connsiteX15" fmla="*/ 895927 w 1487078"/>
              <a:gd name="connsiteY15" fmla="*/ 379932 h 444586"/>
              <a:gd name="connsiteX16" fmla="*/ 951345 w 1487078"/>
              <a:gd name="connsiteY16" fmla="*/ 361459 h 444586"/>
              <a:gd name="connsiteX17" fmla="*/ 1006763 w 1487078"/>
              <a:gd name="connsiteY17" fmla="*/ 342986 h 444586"/>
              <a:gd name="connsiteX18" fmla="*/ 1034472 w 1487078"/>
              <a:gd name="connsiteY18" fmla="*/ 324514 h 444586"/>
              <a:gd name="connsiteX19" fmla="*/ 1071418 w 1487078"/>
              <a:gd name="connsiteY19" fmla="*/ 315277 h 444586"/>
              <a:gd name="connsiteX20" fmla="*/ 1099127 w 1487078"/>
              <a:gd name="connsiteY20" fmla="*/ 306041 h 444586"/>
              <a:gd name="connsiteX21" fmla="*/ 1163781 w 1487078"/>
              <a:gd name="connsiteY21" fmla="*/ 278332 h 444586"/>
              <a:gd name="connsiteX22" fmla="*/ 1219200 w 1487078"/>
              <a:gd name="connsiteY22" fmla="*/ 250623 h 444586"/>
              <a:gd name="connsiteX23" fmla="*/ 1274618 w 1487078"/>
              <a:gd name="connsiteY23" fmla="*/ 204441 h 444586"/>
              <a:gd name="connsiteX24" fmla="*/ 1311563 w 1487078"/>
              <a:gd name="connsiteY24" fmla="*/ 149023 h 444586"/>
              <a:gd name="connsiteX25" fmla="*/ 1330036 w 1487078"/>
              <a:gd name="connsiteY25" fmla="*/ 121314 h 444586"/>
              <a:gd name="connsiteX26" fmla="*/ 1339272 w 1487078"/>
              <a:gd name="connsiteY26" fmla="*/ 93604 h 444586"/>
              <a:gd name="connsiteX27" fmla="*/ 1366981 w 1487078"/>
              <a:gd name="connsiteY27" fmla="*/ 38186 h 444586"/>
              <a:gd name="connsiteX28" fmla="*/ 1357745 w 1487078"/>
              <a:gd name="connsiteY28" fmla="*/ 1241 h 444586"/>
              <a:gd name="connsiteX29" fmla="*/ 1302327 w 1487078"/>
              <a:gd name="connsiteY29" fmla="*/ 19714 h 444586"/>
              <a:gd name="connsiteX30" fmla="*/ 1246909 w 1487078"/>
              <a:gd name="connsiteY30" fmla="*/ 47423 h 444586"/>
              <a:gd name="connsiteX31" fmla="*/ 1219200 w 1487078"/>
              <a:gd name="connsiteY31" fmla="*/ 65895 h 444586"/>
              <a:gd name="connsiteX32" fmla="*/ 1163781 w 1487078"/>
              <a:gd name="connsiteY32" fmla="*/ 84368 h 444586"/>
              <a:gd name="connsiteX33" fmla="*/ 1191491 w 1487078"/>
              <a:gd name="connsiteY33" fmla="*/ 93604 h 444586"/>
              <a:gd name="connsiteX34" fmla="*/ 1219200 w 1487078"/>
              <a:gd name="connsiteY34" fmla="*/ 84368 h 444586"/>
              <a:gd name="connsiteX35" fmla="*/ 1256145 w 1487078"/>
              <a:gd name="connsiteY35" fmla="*/ 75132 h 444586"/>
              <a:gd name="connsiteX36" fmla="*/ 1311563 w 1487078"/>
              <a:gd name="connsiteY36" fmla="*/ 56659 h 444586"/>
              <a:gd name="connsiteX37" fmla="*/ 1339272 w 1487078"/>
              <a:gd name="connsiteY37" fmla="*/ 47423 h 444586"/>
              <a:gd name="connsiteX38" fmla="*/ 1376218 w 1487078"/>
              <a:gd name="connsiteY38" fmla="*/ 38186 h 444586"/>
              <a:gd name="connsiteX39" fmla="*/ 1403927 w 1487078"/>
              <a:gd name="connsiteY39" fmla="*/ 56659 h 444586"/>
              <a:gd name="connsiteX40" fmla="*/ 1440872 w 1487078"/>
              <a:gd name="connsiteY40" fmla="*/ 112077 h 444586"/>
              <a:gd name="connsiteX41" fmla="*/ 1477818 w 1487078"/>
              <a:gd name="connsiteY41" fmla="*/ 195204 h 444586"/>
              <a:gd name="connsiteX42" fmla="*/ 1487054 w 1487078"/>
              <a:gd name="connsiteY42" fmla="*/ 232150 h 44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7078" h="444586">
                <a:moveTo>
                  <a:pt x="0" y="222914"/>
                </a:moveTo>
                <a:cubicBezTo>
                  <a:pt x="15394" y="232150"/>
                  <a:pt x="31036" y="240985"/>
                  <a:pt x="46181" y="250623"/>
                </a:cubicBezTo>
                <a:cubicBezTo>
                  <a:pt x="46245" y="250664"/>
                  <a:pt x="115423" y="296783"/>
                  <a:pt x="129309" y="306041"/>
                </a:cubicBezTo>
                <a:lnTo>
                  <a:pt x="157018" y="324514"/>
                </a:lnTo>
                <a:cubicBezTo>
                  <a:pt x="166254" y="330671"/>
                  <a:pt x="176878" y="335137"/>
                  <a:pt x="184727" y="342986"/>
                </a:cubicBezTo>
                <a:cubicBezTo>
                  <a:pt x="193963" y="352222"/>
                  <a:pt x="201568" y="363449"/>
                  <a:pt x="212436" y="370695"/>
                </a:cubicBezTo>
                <a:cubicBezTo>
                  <a:pt x="220537" y="376096"/>
                  <a:pt x="231437" y="375578"/>
                  <a:pt x="240145" y="379932"/>
                </a:cubicBezTo>
                <a:cubicBezTo>
                  <a:pt x="250074" y="384896"/>
                  <a:pt x="257710" y="393896"/>
                  <a:pt x="267854" y="398404"/>
                </a:cubicBezTo>
                <a:cubicBezTo>
                  <a:pt x="285648" y="406312"/>
                  <a:pt x="323272" y="416877"/>
                  <a:pt x="323272" y="416877"/>
                </a:cubicBezTo>
                <a:cubicBezTo>
                  <a:pt x="332508" y="423035"/>
                  <a:pt x="340348" y="432160"/>
                  <a:pt x="350981" y="435350"/>
                </a:cubicBezTo>
                <a:cubicBezTo>
                  <a:pt x="371833" y="441606"/>
                  <a:pt x="393866" y="444586"/>
                  <a:pt x="415636" y="444586"/>
                </a:cubicBezTo>
                <a:cubicBezTo>
                  <a:pt x="504974" y="444586"/>
                  <a:pt x="594206" y="438429"/>
                  <a:pt x="683491" y="435350"/>
                </a:cubicBezTo>
                <a:cubicBezTo>
                  <a:pt x="745868" y="414558"/>
                  <a:pt x="669086" y="438551"/>
                  <a:pt x="766618" y="416877"/>
                </a:cubicBezTo>
                <a:cubicBezTo>
                  <a:pt x="776122" y="414765"/>
                  <a:pt x="784882" y="410002"/>
                  <a:pt x="794327" y="407641"/>
                </a:cubicBezTo>
                <a:cubicBezTo>
                  <a:pt x="809557" y="403833"/>
                  <a:pt x="825363" y="402535"/>
                  <a:pt x="840509" y="398404"/>
                </a:cubicBezTo>
                <a:cubicBezTo>
                  <a:pt x="859295" y="393281"/>
                  <a:pt x="877454" y="386090"/>
                  <a:pt x="895927" y="379932"/>
                </a:cubicBezTo>
                <a:lnTo>
                  <a:pt x="951345" y="361459"/>
                </a:lnTo>
                <a:cubicBezTo>
                  <a:pt x="951350" y="361457"/>
                  <a:pt x="1006759" y="342989"/>
                  <a:pt x="1006763" y="342986"/>
                </a:cubicBezTo>
                <a:cubicBezTo>
                  <a:pt x="1015999" y="336829"/>
                  <a:pt x="1024269" y="328887"/>
                  <a:pt x="1034472" y="324514"/>
                </a:cubicBezTo>
                <a:cubicBezTo>
                  <a:pt x="1046140" y="319513"/>
                  <a:pt x="1059212" y="318764"/>
                  <a:pt x="1071418" y="315277"/>
                </a:cubicBezTo>
                <a:cubicBezTo>
                  <a:pt x="1080779" y="312602"/>
                  <a:pt x="1090178" y="309876"/>
                  <a:pt x="1099127" y="306041"/>
                </a:cubicBezTo>
                <a:cubicBezTo>
                  <a:pt x="1179020" y="271801"/>
                  <a:pt x="1098798" y="299992"/>
                  <a:pt x="1163781" y="278332"/>
                </a:cubicBezTo>
                <a:cubicBezTo>
                  <a:pt x="1243200" y="225387"/>
                  <a:pt x="1142714" y="288866"/>
                  <a:pt x="1219200" y="250623"/>
                </a:cubicBezTo>
                <a:cubicBezTo>
                  <a:pt x="1238605" y="240921"/>
                  <a:pt x="1261620" y="221153"/>
                  <a:pt x="1274618" y="204441"/>
                </a:cubicBezTo>
                <a:cubicBezTo>
                  <a:pt x="1288248" y="186916"/>
                  <a:pt x="1299248" y="167496"/>
                  <a:pt x="1311563" y="149023"/>
                </a:cubicBezTo>
                <a:lnTo>
                  <a:pt x="1330036" y="121314"/>
                </a:lnTo>
                <a:cubicBezTo>
                  <a:pt x="1333115" y="112077"/>
                  <a:pt x="1334918" y="102312"/>
                  <a:pt x="1339272" y="93604"/>
                </a:cubicBezTo>
                <a:cubicBezTo>
                  <a:pt x="1375083" y="21981"/>
                  <a:pt x="1343765" y="107836"/>
                  <a:pt x="1366981" y="38186"/>
                </a:cubicBezTo>
                <a:cubicBezTo>
                  <a:pt x="1363902" y="25871"/>
                  <a:pt x="1369951" y="4728"/>
                  <a:pt x="1357745" y="1241"/>
                </a:cubicBezTo>
                <a:cubicBezTo>
                  <a:pt x="1339022" y="-4108"/>
                  <a:pt x="1318529" y="8913"/>
                  <a:pt x="1302327" y="19714"/>
                </a:cubicBezTo>
                <a:cubicBezTo>
                  <a:pt x="1222918" y="72652"/>
                  <a:pt x="1323389" y="9183"/>
                  <a:pt x="1246909" y="47423"/>
                </a:cubicBezTo>
                <a:cubicBezTo>
                  <a:pt x="1236980" y="52387"/>
                  <a:pt x="1229344" y="61387"/>
                  <a:pt x="1219200" y="65895"/>
                </a:cubicBezTo>
                <a:cubicBezTo>
                  <a:pt x="1201406" y="73803"/>
                  <a:pt x="1163781" y="84368"/>
                  <a:pt x="1163781" y="84368"/>
                </a:cubicBezTo>
                <a:cubicBezTo>
                  <a:pt x="1173018" y="87447"/>
                  <a:pt x="1181755" y="93604"/>
                  <a:pt x="1191491" y="93604"/>
                </a:cubicBezTo>
                <a:cubicBezTo>
                  <a:pt x="1201227" y="93604"/>
                  <a:pt x="1209839" y="87043"/>
                  <a:pt x="1219200" y="84368"/>
                </a:cubicBezTo>
                <a:cubicBezTo>
                  <a:pt x="1231406" y="80881"/>
                  <a:pt x="1243986" y="78780"/>
                  <a:pt x="1256145" y="75132"/>
                </a:cubicBezTo>
                <a:cubicBezTo>
                  <a:pt x="1274796" y="69537"/>
                  <a:pt x="1293090" y="62817"/>
                  <a:pt x="1311563" y="56659"/>
                </a:cubicBezTo>
                <a:cubicBezTo>
                  <a:pt x="1320799" y="53580"/>
                  <a:pt x="1329827" y="49784"/>
                  <a:pt x="1339272" y="47423"/>
                </a:cubicBezTo>
                <a:lnTo>
                  <a:pt x="1376218" y="38186"/>
                </a:lnTo>
                <a:cubicBezTo>
                  <a:pt x="1385454" y="44344"/>
                  <a:pt x="1396617" y="48305"/>
                  <a:pt x="1403927" y="56659"/>
                </a:cubicBezTo>
                <a:cubicBezTo>
                  <a:pt x="1418547" y="73367"/>
                  <a:pt x="1433851" y="91015"/>
                  <a:pt x="1440872" y="112077"/>
                </a:cubicBezTo>
                <a:cubicBezTo>
                  <a:pt x="1462855" y="178026"/>
                  <a:pt x="1448544" y="151293"/>
                  <a:pt x="1477818" y="195204"/>
                </a:cubicBezTo>
                <a:cubicBezTo>
                  <a:pt x="1488027" y="225835"/>
                  <a:pt x="1487054" y="213178"/>
                  <a:pt x="1487054" y="2321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847273" y="3796127"/>
            <a:ext cx="1293091" cy="461837"/>
          </a:xfrm>
          <a:custGeom>
            <a:avLst/>
            <a:gdLst>
              <a:gd name="connsiteX0" fmla="*/ 1293091 w 1293091"/>
              <a:gd name="connsiteY0" fmla="*/ 461837 h 461837"/>
              <a:gd name="connsiteX1" fmla="*/ 1246909 w 1293091"/>
              <a:gd name="connsiteY1" fmla="*/ 434128 h 461837"/>
              <a:gd name="connsiteX2" fmla="*/ 1191491 w 1293091"/>
              <a:gd name="connsiteY2" fmla="*/ 415655 h 461837"/>
              <a:gd name="connsiteX3" fmla="*/ 1108363 w 1293091"/>
              <a:gd name="connsiteY3" fmla="*/ 369473 h 461837"/>
              <a:gd name="connsiteX4" fmla="*/ 1052945 w 1293091"/>
              <a:gd name="connsiteY4" fmla="*/ 341764 h 461837"/>
              <a:gd name="connsiteX5" fmla="*/ 1025236 w 1293091"/>
              <a:gd name="connsiteY5" fmla="*/ 323291 h 461837"/>
              <a:gd name="connsiteX6" fmla="*/ 969818 w 1293091"/>
              <a:gd name="connsiteY6" fmla="*/ 304818 h 461837"/>
              <a:gd name="connsiteX7" fmla="*/ 942109 w 1293091"/>
              <a:gd name="connsiteY7" fmla="*/ 295582 h 461837"/>
              <a:gd name="connsiteX8" fmla="*/ 858982 w 1293091"/>
              <a:gd name="connsiteY8" fmla="*/ 258637 h 461837"/>
              <a:gd name="connsiteX9" fmla="*/ 831272 w 1293091"/>
              <a:gd name="connsiteY9" fmla="*/ 249400 h 461837"/>
              <a:gd name="connsiteX10" fmla="*/ 803563 w 1293091"/>
              <a:gd name="connsiteY10" fmla="*/ 240164 h 461837"/>
              <a:gd name="connsiteX11" fmla="*/ 720436 w 1293091"/>
              <a:gd name="connsiteY11" fmla="*/ 203218 h 461837"/>
              <a:gd name="connsiteX12" fmla="*/ 665018 w 1293091"/>
              <a:gd name="connsiteY12" fmla="*/ 184746 h 461837"/>
              <a:gd name="connsiteX13" fmla="*/ 637309 w 1293091"/>
              <a:gd name="connsiteY13" fmla="*/ 175509 h 461837"/>
              <a:gd name="connsiteX14" fmla="*/ 600363 w 1293091"/>
              <a:gd name="connsiteY14" fmla="*/ 166273 h 461837"/>
              <a:gd name="connsiteX15" fmla="*/ 498763 w 1293091"/>
              <a:gd name="connsiteY15" fmla="*/ 138564 h 461837"/>
              <a:gd name="connsiteX16" fmla="*/ 452582 w 1293091"/>
              <a:gd name="connsiteY16" fmla="*/ 129328 h 461837"/>
              <a:gd name="connsiteX17" fmla="*/ 424872 w 1293091"/>
              <a:gd name="connsiteY17" fmla="*/ 120091 h 461837"/>
              <a:gd name="connsiteX18" fmla="*/ 341745 w 1293091"/>
              <a:gd name="connsiteY18" fmla="*/ 101618 h 461837"/>
              <a:gd name="connsiteX19" fmla="*/ 314036 w 1293091"/>
              <a:gd name="connsiteY19" fmla="*/ 92382 h 461837"/>
              <a:gd name="connsiteX20" fmla="*/ 258618 w 1293091"/>
              <a:gd name="connsiteY20" fmla="*/ 83146 h 461837"/>
              <a:gd name="connsiteX21" fmla="*/ 92363 w 1293091"/>
              <a:gd name="connsiteY21" fmla="*/ 64673 h 461837"/>
              <a:gd name="connsiteX22" fmla="*/ 9236 w 1293091"/>
              <a:gd name="connsiteY22" fmla="*/ 73909 h 461837"/>
              <a:gd name="connsiteX23" fmla="*/ 18472 w 1293091"/>
              <a:gd name="connsiteY23" fmla="*/ 101618 h 461837"/>
              <a:gd name="connsiteX24" fmla="*/ 36945 w 1293091"/>
              <a:gd name="connsiteY24" fmla="*/ 129328 h 461837"/>
              <a:gd name="connsiteX25" fmla="*/ 55418 w 1293091"/>
              <a:gd name="connsiteY25" fmla="*/ 203218 h 461837"/>
              <a:gd name="connsiteX26" fmla="*/ 46182 w 1293091"/>
              <a:gd name="connsiteY26" fmla="*/ 175509 h 461837"/>
              <a:gd name="connsiteX27" fmla="*/ 9236 w 1293091"/>
              <a:gd name="connsiteY27" fmla="*/ 92382 h 461837"/>
              <a:gd name="connsiteX28" fmla="*/ 0 w 1293091"/>
              <a:gd name="connsiteY28" fmla="*/ 64673 h 461837"/>
              <a:gd name="connsiteX29" fmla="*/ 27709 w 1293091"/>
              <a:gd name="connsiteY29" fmla="*/ 46200 h 461837"/>
              <a:gd name="connsiteX30" fmla="*/ 83127 w 1293091"/>
              <a:gd name="connsiteY30" fmla="*/ 27728 h 461837"/>
              <a:gd name="connsiteX31" fmla="*/ 175491 w 1293091"/>
              <a:gd name="connsiteY31" fmla="*/ 9255 h 461837"/>
              <a:gd name="connsiteX32" fmla="*/ 258618 w 1293091"/>
              <a:gd name="connsiteY32" fmla="*/ 18 h 4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93091" h="461837">
                <a:moveTo>
                  <a:pt x="1293091" y="461837"/>
                </a:moveTo>
                <a:cubicBezTo>
                  <a:pt x="1277697" y="452601"/>
                  <a:pt x="1263252" y="441557"/>
                  <a:pt x="1246909" y="434128"/>
                </a:cubicBezTo>
                <a:cubicBezTo>
                  <a:pt x="1229182" y="426070"/>
                  <a:pt x="1191491" y="415655"/>
                  <a:pt x="1191491" y="415655"/>
                </a:cubicBezTo>
                <a:cubicBezTo>
                  <a:pt x="1127971" y="373308"/>
                  <a:pt x="1157135" y="385730"/>
                  <a:pt x="1108363" y="369473"/>
                </a:cubicBezTo>
                <a:cubicBezTo>
                  <a:pt x="1028952" y="316532"/>
                  <a:pt x="1129425" y="380004"/>
                  <a:pt x="1052945" y="341764"/>
                </a:cubicBezTo>
                <a:cubicBezTo>
                  <a:pt x="1043016" y="336800"/>
                  <a:pt x="1035380" y="327800"/>
                  <a:pt x="1025236" y="323291"/>
                </a:cubicBezTo>
                <a:cubicBezTo>
                  <a:pt x="1007442" y="315383"/>
                  <a:pt x="988291" y="310976"/>
                  <a:pt x="969818" y="304818"/>
                </a:cubicBezTo>
                <a:lnTo>
                  <a:pt x="942109" y="295582"/>
                </a:lnTo>
                <a:cubicBezTo>
                  <a:pt x="898198" y="266307"/>
                  <a:pt x="924933" y="280620"/>
                  <a:pt x="858982" y="258637"/>
                </a:cubicBezTo>
                <a:lnTo>
                  <a:pt x="831272" y="249400"/>
                </a:lnTo>
                <a:lnTo>
                  <a:pt x="803563" y="240164"/>
                </a:lnTo>
                <a:cubicBezTo>
                  <a:pt x="759653" y="210890"/>
                  <a:pt x="786384" y="225201"/>
                  <a:pt x="720436" y="203218"/>
                </a:cubicBezTo>
                <a:lnTo>
                  <a:pt x="665018" y="184746"/>
                </a:lnTo>
                <a:cubicBezTo>
                  <a:pt x="655782" y="181667"/>
                  <a:pt x="646754" y="177870"/>
                  <a:pt x="637309" y="175509"/>
                </a:cubicBezTo>
                <a:cubicBezTo>
                  <a:pt x="624994" y="172430"/>
                  <a:pt x="612569" y="169760"/>
                  <a:pt x="600363" y="166273"/>
                </a:cubicBezTo>
                <a:cubicBezTo>
                  <a:pt x="538437" y="148581"/>
                  <a:pt x="608520" y="160515"/>
                  <a:pt x="498763" y="138564"/>
                </a:cubicBezTo>
                <a:cubicBezTo>
                  <a:pt x="483369" y="135485"/>
                  <a:pt x="467812" y="133135"/>
                  <a:pt x="452582" y="129328"/>
                </a:cubicBezTo>
                <a:cubicBezTo>
                  <a:pt x="443136" y="126967"/>
                  <a:pt x="434234" y="122766"/>
                  <a:pt x="424872" y="120091"/>
                </a:cubicBezTo>
                <a:cubicBezTo>
                  <a:pt x="358527" y="101135"/>
                  <a:pt x="417898" y="120657"/>
                  <a:pt x="341745" y="101618"/>
                </a:cubicBezTo>
                <a:cubicBezTo>
                  <a:pt x="332300" y="99257"/>
                  <a:pt x="323540" y="94494"/>
                  <a:pt x="314036" y="92382"/>
                </a:cubicBezTo>
                <a:cubicBezTo>
                  <a:pt x="295754" y="88320"/>
                  <a:pt x="277128" y="85994"/>
                  <a:pt x="258618" y="83146"/>
                </a:cubicBezTo>
                <a:cubicBezTo>
                  <a:pt x="177453" y="70659"/>
                  <a:pt x="188848" y="73444"/>
                  <a:pt x="92363" y="64673"/>
                </a:cubicBezTo>
                <a:cubicBezTo>
                  <a:pt x="64654" y="67752"/>
                  <a:pt x="34172" y="61441"/>
                  <a:pt x="9236" y="73909"/>
                </a:cubicBezTo>
                <a:cubicBezTo>
                  <a:pt x="528" y="78263"/>
                  <a:pt x="14118" y="92910"/>
                  <a:pt x="18472" y="101618"/>
                </a:cubicBezTo>
                <a:cubicBezTo>
                  <a:pt x="23436" y="111547"/>
                  <a:pt x="31980" y="119399"/>
                  <a:pt x="36945" y="129328"/>
                </a:cubicBezTo>
                <a:cubicBezTo>
                  <a:pt x="44234" y="143907"/>
                  <a:pt x="55418" y="192675"/>
                  <a:pt x="55418" y="203218"/>
                </a:cubicBezTo>
                <a:cubicBezTo>
                  <a:pt x="55418" y="212954"/>
                  <a:pt x="50536" y="184217"/>
                  <a:pt x="46182" y="175509"/>
                </a:cubicBezTo>
                <a:cubicBezTo>
                  <a:pt x="2271" y="87686"/>
                  <a:pt x="56895" y="235358"/>
                  <a:pt x="9236" y="92382"/>
                </a:cubicBezTo>
                <a:lnTo>
                  <a:pt x="0" y="64673"/>
                </a:lnTo>
                <a:cubicBezTo>
                  <a:pt x="9236" y="58515"/>
                  <a:pt x="17565" y="50708"/>
                  <a:pt x="27709" y="46200"/>
                </a:cubicBezTo>
                <a:cubicBezTo>
                  <a:pt x="45503" y="38292"/>
                  <a:pt x="64237" y="32451"/>
                  <a:pt x="83127" y="27728"/>
                </a:cubicBezTo>
                <a:cubicBezTo>
                  <a:pt x="132107" y="15482"/>
                  <a:pt x="116600" y="18315"/>
                  <a:pt x="175491" y="9255"/>
                </a:cubicBezTo>
                <a:cubicBezTo>
                  <a:pt x="241191" y="-853"/>
                  <a:pt x="219803" y="18"/>
                  <a:pt x="258618" y="18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782618" y="3084945"/>
            <a:ext cx="4729380" cy="471055"/>
          </a:xfrm>
          <a:custGeom>
            <a:avLst/>
            <a:gdLst>
              <a:gd name="connsiteX0" fmla="*/ 0 w 4729380"/>
              <a:gd name="connsiteY0" fmla="*/ 471055 h 471055"/>
              <a:gd name="connsiteX1" fmla="*/ 46182 w 4729380"/>
              <a:gd name="connsiteY1" fmla="*/ 461819 h 471055"/>
              <a:gd name="connsiteX2" fmla="*/ 230909 w 4729380"/>
              <a:gd name="connsiteY2" fmla="*/ 434110 h 471055"/>
              <a:gd name="connsiteX3" fmla="*/ 267855 w 4729380"/>
              <a:gd name="connsiteY3" fmla="*/ 424873 h 471055"/>
              <a:gd name="connsiteX4" fmla="*/ 295564 w 4729380"/>
              <a:gd name="connsiteY4" fmla="*/ 415637 h 471055"/>
              <a:gd name="connsiteX5" fmla="*/ 341746 w 4729380"/>
              <a:gd name="connsiteY5" fmla="*/ 406400 h 471055"/>
              <a:gd name="connsiteX6" fmla="*/ 369455 w 4729380"/>
              <a:gd name="connsiteY6" fmla="*/ 397164 h 471055"/>
              <a:gd name="connsiteX7" fmla="*/ 424873 w 4729380"/>
              <a:gd name="connsiteY7" fmla="*/ 387928 h 471055"/>
              <a:gd name="connsiteX8" fmla="*/ 461818 w 4729380"/>
              <a:gd name="connsiteY8" fmla="*/ 378691 h 471055"/>
              <a:gd name="connsiteX9" fmla="*/ 508000 w 4729380"/>
              <a:gd name="connsiteY9" fmla="*/ 369455 h 471055"/>
              <a:gd name="connsiteX10" fmla="*/ 563418 w 4729380"/>
              <a:gd name="connsiteY10" fmla="*/ 350982 h 471055"/>
              <a:gd name="connsiteX11" fmla="*/ 683491 w 4729380"/>
              <a:gd name="connsiteY11" fmla="*/ 323273 h 471055"/>
              <a:gd name="connsiteX12" fmla="*/ 711200 w 4729380"/>
              <a:gd name="connsiteY12" fmla="*/ 314037 h 471055"/>
              <a:gd name="connsiteX13" fmla="*/ 785091 w 4729380"/>
              <a:gd name="connsiteY13" fmla="*/ 295564 h 471055"/>
              <a:gd name="connsiteX14" fmla="*/ 812800 w 4729380"/>
              <a:gd name="connsiteY14" fmla="*/ 286328 h 471055"/>
              <a:gd name="connsiteX15" fmla="*/ 914400 w 4729380"/>
              <a:gd name="connsiteY15" fmla="*/ 267855 h 471055"/>
              <a:gd name="connsiteX16" fmla="*/ 942109 w 4729380"/>
              <a:gd name="connsiteY16" fmla="*/ 258619 h 471055"/>
              <a:gd name="connsiteX17" fmla="*/ 997527 w 4729380"/>
              <a:gd name="connsiteY17" fmla="*/ 249382 h 471055"/>
              <a:gd name="connsiteX18" fmla="*/ 1145309 w 4729380"/>
              <a:gd name="connsiteY18" fmla="*/ 230910 h 471055"/>
              <a:gd name="connsiteX19" fmla="*/ 1182255 w 4729380"/>
              <a:gd name="connsiteY19" fmla="*/ 221673 h 471055"/>
              <a:gd name="connsiteX20" fmla="*/ 1311564 w 4729380"/>
              <a:gd name="connsiteY20" fmla="*/ 203200 h 471055"/>
              <a:gd name="connsiteX21" fmla="*/ 1339273 w 4729380"/>
              <a:gd name="connsiteY21" fmla="*/ 193964 h 471055"/>
              <a:gd name="connsiteX22" fmla="*/ 1422400 w 4729380"/>
              <a:gd name="connsiteY22" fmla="*/ 184728 h 471055"/>
              <a:gd name="connsiteX23" fmla="*/ 1468582 w 4729380"/>
              <a:gd name="connsiteY23" fmla="*/ 175491 h 471055"/>
              <a:gd name="connsiteX24" fmla="*/ 1533237 w 4729380"/>
              <a:gd name="connsiteY24" fmla="*/ 166255 h 471055"/>
              <a:gd name="connsiteX25" fmla="*/ 1560946 w 4729380"/>
              <a:gd name="connsiteY25" fmla="*/ 157019 h 471055"/>
              <a:gd name="connsiteX26" fmla="*/ 1727200 w 4729380"/>
              <a:gd name="connsiteY26" fmla="*/ 138546 h 471055"/>
              <a:gd name="connsiteX27" fmla="*/ 1754909 w 4729380"/>
              <a:gd name="connsiteY27" fmla="*/ 129310 h 471055"/>
              <a:gd name="connsiteX28" fmla="*/ 1911927 w 4729380"/>
              <a:gd name="connsiteY28" fmla="*/ 110837 h 471055"/>
              <a:gd name="connsiteX29" fmla="*/ 1967346 w 4729380"/>
              <a:gd name="connsiteY29" fmla="*/ 101600 h 471055"/>
              <a:gd name="connsiteX30" fmla="*/ 2290618 w 4729380"/>
              <a:gd name="connsiteY30" fmla="*/ 73891 h 471055"/>
              <a:gd name="connsiteX31" fmla="*/ 2382982 w 4729380"/>
              <a:gd name="connsiteY31" fmla="*/ 55419 h 471055"/>
              <a:gd name="connsiteX32" fmla="*/ 2530764 w 4729380"/>
              <a:gd name="connsiteY32" fmla="*/ 36946 h 471055"/>
              <a:gd name="connsiteX33" fmla="*/ 2715491 w 4729380"/>
              <a:gd name="connsiteY33" fmla="*/ 18473 h 471055"/>
              <a:gd name="connsiteX34" fmla="*/ 3980873 w 4729380"/>
              <a:gd name="connsiteY34" fmla="*/ 36946 h 471055"/>
              <a:gd name="connsiteX35" fmla="*/ 4165600 w 4729380"/>
              <a:gd name="connsiteY35" fmla="*/ 55419 h 471055"/>
              <a:gd name="connsiteX36" fmla="*/ 4248727 w 4729380"/>
              <a:gd name="connsiteY36" fmla="*/ 64655 h 471055"/>
              <a:gd name="connsiteX37" fmla="*/ 4479637 w 4729380"/>
              <a:gd name="connsiteY37" fmla="*/ 73891 h 471055"/>
              <a:gd name="connsiteX38" fmla="*/ 4655127 w 4729380"/>
              <a:gd name="connsiteY38" fmla="*/ 92364 h 471055"/>
              <a:gd name="connsiteX39" fmla="*/ 4692073 w 4729380"/>
              <a:gd name="connsiteY39" fmla="*/ 101600 h 471055"/>
              <a:gd name="connsiteX40" fmla="*/ 4729018 w 4729380"/>
              <a:gd name="connsiteY40" fmla="*/ 92364 h 471055"/>
              <a:gd name="connsiteX41" fmla="*/ 4701309 w 4729380"/>
              <a:gd name="connsiteY41" fmla="*/ 73891 h 471055"/>
              <a:gd name="connsiteX42" fmla="*/ 4618182 w 4729380"/>
              <a:gd name="connsiteY42" fmla="*/ 0 h 471055"/>
              <a:gd name="connsiteX43" fmla="*/ 4645891 w 4729380"/>
              <a:gd name="connsiteY43" fmla="*/ 64655 h 471055"/>
              <a:gd name="connsiteX44" fmla="*/ 4673600 w 4729380"/>
              <a:gd name="connsiteY44" fmla="*/ 83128 h 471055"/>
              <a:gd name="connsiteX45" fmla="*/ 4664364 w 4729380"/>
              <a:gd name="connsiteY45" fmla="*/ 147782 h 471055"/>
              <a:gd name="connsiteX46" fmla="*/ 4627418 w 4729380"/>
              <a:gd name="connsiteY46" fmla="*/ 166255 h 471055"/>
              <a:gd name="connsiteX47" fmla="*/ 4572000 w 4729380"/>
              <a:gd name="connsiteY47" fmla="*/ 203200 h 471055"/>
              <a:gd name="connsiteX48" fmla="*/ 4553527 w 4729380"/>
              <a:gd name="connsiteY48" fmla="*/ 230910 h 471055"/>
              <a:gd name="connsiteX49" fmla="*/ 4516582 w 4729380"/>
              <a:gd name="connsiteY49" fmla="*/ 258619 h 47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729380" h="471055">
                <a:moveTo>
                  <a:pt x="0" y="471055"/>
                </a:moveTo>
                <a:cubicBezTo>
                  <a:pt x="15394" y="467976"/>
                  <a:pt x="30666" y="464206"/>
                  <a:pt x="46182" y="461819"/>
                </a:cubicBezTo>
                <a:cubicBezTo>
                  <a:pt x="112813" y="451568"/>
                  <a:pt x="162624" y="451182"/>
                  <a:pt x="230909" y="434110"/>
                </a:cubicBezTo>
                <a:cubicBezTo>
                  <a:pt x="243224" y="431031"/>
                  <a:pt x="255649" y="428360"/>
                  <a:pt x="267855" y="424873"/>
                </a:cubicBezTo>
                <a:cubicBezTo>
                  <a:pt x="277216" y="422198"/>
                  <a:pt x="286119" y="417998"/>
                  <a:pt x="295564" y="415637"/>
                </a:cubicBezTo>
                <a:cubicBezTo>
                  <a:pt x="310794" y="411829"/>
                  <a:pt x="326516" y="410208"/>
                  <a:pt x="341746" y="406400"/>
                </a:cubicBezTo>
                <a:cubicBezTo>
                  <a:pt x="351191" y="404039"/>
                  <a:pt x="359951" y="399276"/>
                  <a:pt x="369455" y="397164"/>
                </a:cubicBezTo>
                <a:cubicBezTo>
                  <a:pt x="387737" y="393102"/>
                  <a:pt x="406509" y="391601"/>
                  <a:pt x="424873" y="387928"/>
                </a:cubicBezTo>
                <a:cubicBezTo>
                  <a:pt x="437321" y="385438"/>
                  <a:pt x="449426" y="381445"/>
                  <a:pt x="461818" y="378691"/>
                </a:cubicBezTo>
                <a:cubicBezTo>
                  <a:pt x="477143" y="375285"/>
                  <a:pt x="492854" y="373586"/>
                  <a:pt x="508000" y="369455"/>
                </a:cubicBezTo>
                <a:cubicBezTo>
                  <a:pt x="526786" y="364332"/>
                  <a:pt x="544324" y="354801"/>
                  <a:pt x="563418" y="350982"/>
                </a:cubicBezTo>
                <a:cubicBezTo>
                  <a:pt x="600059" y="343654"/>
                  <a:pt x="650062" y="334416"/>
                  <a:pt x="683491" y="323273"/>
                </a:cubicBezTo>
                <a:cubicBezTo>
                  <a:pt x="692727" y="320194"/>
                  <a:pt x="701807" y="316599"/>
                  <a:pt x="711200" y="314037"/>
                </a:cubicBezTo>
                <a:cubicBezTo>
                  <a:pt x="735694" y="307357"/>
                  <a:pt x="761005" y="303592"/>
                  <a:pt x="785091" y="295564"/>
                </a:cubicBezTo>
                <a:cubicBezTo>
                  <a:pt x="794327" y="292485"/>
                  <a:pt x="803355" y="288689"/>
                  <a:pt x="812800" y="286328"/>
                </a:cubicBezTo>
                <a:cubicBezTo>
                  <a:pt x="880054" y="269514"/>
                  <a:pt x="840266" y="284329"/>
                  <a:pt x="914400" y="267855"/>
                </a:cubicBezTo>
                <a:cubicBezTo>
                  <a:pt x="923904" y="265743"/>
                  <a:pt x="932605" y="260731"/>
                  <a:pt x="942109" y="258619"/>
                </a:cubicBezTo>
                <a:cubicBezTo>
                  <a:pt x="960391" y="254556"/>
                  <a:pt x="979017" y="252230"/>
                  <a:pt x="997527" y="249382"/>
                </a:cubicBezTo>
                <a:cubicBezTo>
                  <a:pt x="1066044" y="238841"/>
                  <a:pt x="1070943" y="239173"/>
                  <a:pt x="1145309" y="230910"/>
                </a:cubicBezTo>
                <a:cubicBezTo>
                  <a:pt x="1157624" y="227831"/>
                  <a:pt x="1169733" y="223760"/>
                  <a:pt x="1182255" y="221673"/>
                </a:cubicBezTo>
                <a:cubicBezTo>
                  <a:pt x="1238207" y="212348"/>
                  <a:pt x="1259216" y="214833"/>
                  <a:pt x="1311564" y="203200"/>
                </a:cubicBezTo>
                <a:cubicBezTo>
                  <a:pt x="1321068" y="201088"/>
                  <a:pt x="1329670" y="195565"/>
                  <a:pt x="1339273" y="193964"/>
                </a:cubicBezTo>
                <a:cubicBezTo>
                  <a:pt x="1366773" y="189381"/>
                  <a:pt x="1394801" y="188671"/>
                  <a:pt x="1422400" y="184728"/>
                </a:cubicBezTo>
                <a:cubicBezTo>
                  <a:pt x="1437941" y="182508"/>
                  <a:pt x="1453097" y="178072"/>
                  <a:pt x="1468582" y="175491"/>
                </a:cubicBezTo>
                <a:cubicBezTo>
                  <a:pt x="1490056" y="171912"/>
                  <a:pt x="1511685" y="169334"/>
                  <a:pt x="1533237" y="166255"/>
                </a:cubicBezTo>
                <a:cubicBezTo>
                  <a:pt x="1542473" y="163176"/>
                  <a:pt x="1551308" y="158396"/>
                  <a:pt x="1560946" y="157019"/>
                </a:cubicBezTo>
                <a:cubicBezTo>
                  <a:pt x="1616145" y="149133"/>
                  <a:pt x="1727200" y="138546"/>
                  <a:pt x="1727200" y="138546"/>
                </a:cubicBezTo>
                <a:cubicBezTo>
                  <a:pt x="1736436" y="135467"/>
                  <a:pt x="1745405" y="131422"/>
                  <a:pt x="1754909" y="129310"/>
                </a:cubicBezTo>
                <a:cubicBezTo>
                  <a:pt x="1813552" y="116278"/>
                  <a:pt x="1846730" y="118507"/>
                  <a:pt x="1911927" y="110837"/>
                </a:cubicBezTo>
                <a:cubicBezTo>
                  <a:pt x="1930527" y="108649"/>
                  <a:pt x="1948733" y="103668"/>
                  <a:pt x="1967346" y="101600"/>
                </a:cubicBezTo>
                <a:cubicBezTo>
                  <a:pt x="2109504" y="85805"/>
                  <a:pt x="2159619" y="83249"/>
                  <a:pt x="2290618" y="73891"/>
                </a:cubicBezTo>
                <a:cubicBezTo>
                  <a:pt x="2336947" y="58449"/>
                  <a:pt x="2313236" y="64516"/>
                  <a:pt x="2382982" y="55419"/>
                </a:cubicBezTo>
                <a:lnTo>
                  <a:pt x="2530764" y="36946"/>
                </a:lnTo>
                <a:cubicBezTo>
                  <a:pt x="2641430" y="23113"/>
                  <a:pt x="2579937" y="29770"/>
                  <a:pt x="2715491" y="18473"/>
                </a:cubicBezTo>
                <a:cubicBezTo>
                  <a:pt x="3137285" y="24631"/>
                  <a:pt x="3561614" y="-9637"/>
                  <a:pt x="3980873" y="36946"/>
                </a:cubicBezTo>
                <a:cubicBezTo>
                  <a:pt x="4184573" y="59578"/>
                  <a:pt x="3930391" y="31898"/>
                  <a:pt x="4165600" y="55419"/>
                </a:cubicBezTo>
                <a:cubicBezTo>
                  <a:pt x="4193341" y="58193"/>
                  <a:pt x="4220896" y="63018"/>
                  <a:pt x="4248727" y="64655"/>
                </a:cubicBezTo>
                <a:cubicBezTo>
                  <a:pt x="4325626" y="69178"/>
                  <a:pt x="4402667" y="70812"/>
                  <a:pt x="4479637" y="73891"/>
                </a:cubicBezTo>
                <a:cubicBezTo>
                  <a:pt x="4524845" y="78001"/>
                  <a:pt x="4606698" y="84293"/>
                  <a:pt x="4655127" y="92364"/>
                </a:cubicBezTo>
                <a:cubicBezTo>
                  <a:pt x="4667649" y="94451"/>
                  <a:pt x="4679758" y="98521"/>
                  <a:pt x="4692073" y="101600"/>
                </a:cubicBezTo>
                <a:cubicBezTo>
                  <a:pt x="4704388" y="98521"/>
                  <a:pt x="4725004" y="104407"/>
                  <a:pt x="4729018" y="92364"/>
                </a:cubicBezTo>
                <a:cubicBezTo>
                  <a:pt x="4732528" y="81833"/>
                  <a:pt x="4709606" y="81266"/>
                  <a:pt x="4701309" y="73891"/>
                </a:cubicBezTo>
                <a:cubicBezTo>
                  <a:pt x="4606408" y="-10466"/>
                  <a:pt x="4681069" y="41926"/>
                  <a:pt x="4618182" y="0"/>
                </a:cubicBezTo>
                <a:cubicBezTo>
                  <a:pt x="4624599" y="19252"/>
                  <a:pt x="4633207" y="49435"/>
                  <a:pt x="4645891" y="64655"/>
                </a:cubicBezTo>
                <a:cubicBezTo>
                  <a:pt x="4652998" y="73183"/>
                  <a:pt x="4664364" y="76970"/>
                  <a:pt x="4673600" y="83128"/>
                </a:cubicBezTo>
                <a:cubicBezTo>
                  <a:pt x="4697718" y="155480"/>
                  <a:pt x="4709263" y="128540"/>
                  <a:pt x="4664364" y="147782"/>
                </a:cubicBezTo>
                <a:cubicBezTo>
                  <a:pt x="4651708" y="153206"/>
                  <a:pt x="4638622" y="158252"/>
                  <a:pt x="4627418" y="166255"/>
                </a:cubicBezTo>
                <a:cubicBezTo>
                  <a:pt x="4566880" y="209496"/>
                  <a:pt x="4631439" y="183388"/>
                  <a:pt x="4572000" y="203200"/>
                </a:cubicBezTo>
                <a:cubicBezTo>
                  <a:pt x="4565842" y="212437"/>
                  <a:pt x="4562195" y="223975"/>
                  <a:pt x="4553527" y="230910"/>
                </a:cubicBezTo>
                <a:cubicBezTo>
                  <a:pt x="4505972" y="268955"/>
                  <a:pt x="4539587" y="212606"/>
                  <a:pt x="4516582" y="258619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1561724" y="2253611"/>
            <a:ext cx="3696518" cy="3716094"/>
          </a:xfrm>
          <a:custGeom>
            <a:avLst/>
            <a:gdLst>
              <a:gd name="connsiteX0" fmla="*/ 1662545 w 3696518"/>
              <a:gd name="connsiteY0" fmla="*/ 55419 h 3716094"/>
              <a:gd name="connsiteX1" fmla="*/ 1330036 w 3696518"/>
              <a:gd name="connsiteY1" fmla="*/ 64655 h 3716094"/>
              <a:gd name="connsiteX2" fmla="*/ 1265382 w 3696518"/>
              <a:gd name="connsiteY2" fmla="*/ 73891 h 3716094"/>
              <a:gd name="connsiteX3" fmla="*/ 1025236 w 3696518"/>
              <a:gd name="connsiteY3" fmla="*/ 83128 h 3716094"/>
              <a:gd name="connsiteX4" fmla="*/ 988291 w 3696518"/>
              <a:gd name="connsiteY4" fmla="*/ 92364 h 3716094"/>
              <a:gd name="connsiteX5" fmla="*/ 886691 w 3696518"/>
              <a:gd name="connsiteY5" fmla="*/ 110837 h 3716094"/>
              <a:gd name="connsiteX6" fmla="*/ 785091 w 3696518"/>
              <a:gd name="connsiteY6" fmla="*/ 138546 h 3716094"/>
              <a:gd name="connsiteX7" fmla="*/ 748145 w 3696518"/>
              <a:gd name="connsiteY7" fmla="*/ 166255 h 3716094"/>
              <a:gd name="connsiteX8" fmla="*/ 711200 w 3696518"/>
              <a:gd name="connsiteY8" fmla="*/ 175491 h 3716094"/>
              <a:gd name="connsiteX9" fmla="*/ 637309 w 3696518"/>
              <a:gd name="connsiteY9" fmla="*/ 230910 h 3716094"/>
              <a:gd name="connsiteX10" fmla="*/ 591127 w 3696518"/>
              <a:gd name="connsiteY10" fmla="*/ 258619 h 3716094"/>
              <a:gd name="connsiteX11" fmla="*/ 508000 w 3696518"/>
              <a:gd name="connsiteY11" fmla="*/ 332510 h 3716094"/>
              <a:gd name="connsiteX12" fmla="*/ 424873 w 3696518"/>
              <a:gd name="connsiteY12" fmla="*/ 397164 h 3716094"/>
              <a:gd name="connsiteX13" fmla="*/ 406400 w 3696518"/>
              <a:gd name="connsiteY13" fmla="*/ 424873 h 3716094"/>
              <a:gd name="connsiteX14" fmla="*/ 369455 w 3696518"/>
              <a:gd name="connsiteY14" fmla="*/ 443346 h 3716094"/>
              <a:gd name="connsiteX15" fmla="*/ 314036 w 3696518"/>
              <a:gd name="connsiteY15" fmla="*/ 498764 h 3716094"/>
              <a:gd name="connsiteX16" fmla="*/ 249382 w 3696518"/>
              <a:gd name="connsiteY16" fmla="*/ 563419 h 3716094"/>
              <a:gd name="connsiteX17" fmla="*/ 212436 w 3696518"/>
              <a:gd name="connsiteY17" fmla="*/ 618837 h 3716094"/>
              <a:gd name="connsiteX18" fmla="*/ 175491 w 3696518"/>
              <a:gd name="connsiteY18" fmla="*/ 674255 h 3716094"/>
              <a:gd name="connsiteX19" fmla="*/ 157018 w 3696518"/>
              <a:gd name="connsiteY19" fmla="*/ 701964 h 3716094"/>
              <a:gd name="connsiteX20" fmla="*/ 129309 w 3696518"/>
              <a:gd name="connsiteY20" fmla="*/ 757382 h 3716094"/>
              <a:gd name="connsiteX21" fmla="*/ 101600 w 3696518"/>
              <a:gd name="connsiteY21" fmla="*/ 812800 h 3716094"/>
              <a:gd name="connsiteX22" fmla="*/ 73891 w 3696518"/>
              <a:gd name="connsiteY22" fmla="*/ 895928 h 3716094"/>
              <a:gd name="connsiteX23" fmla="*/ 55418 w 3696518"/>
              <a:gd name="connsiteY23" fmla="*/ 951346 h 3716094"/>
              <a:gd name="connsiteX24" fmla="*/ 36945 w 3696518"/>
              <a:gd name="connsiteY24" fmla="*/ 988291 h 3716094"/>
              <a:gd name="connsiteX25" fmla="*/ 27709 w 3696518"/>
              <a:gd name="connsiteY25" fmla="*/ 1034473 h 3716094"/>
              <a:gd name="connsiteX26" fmla="*/ 9236 w 3696518"/>
              <a:gd name="connsiteY26" fmla="*/ 1145310 h 3716094"/>
              <a:gd name="connsiteX27" fmla="*/ 0 w 3696518"/>
              <a:gd name="connsiteY27" fmla="*/ 1173019 h 3716094"/>
              <a:gd name="connsiteX28" fmla="*/ 9236 w 3696518"/>
              <a:gd name="connsiteY28" fmla="*/ 1634837 h 3716094"/>
              <a:gd name="connsiteX29" fmla="*/ 18473 w 3696518"/>
              <a:gd name="connsiteY29" fmla="*/ 1745673 h 3716094"/>
              <a:gd name="connsiteX30" fmla="*/ 36945 w 3696518"/>
              <a:gd name="connsiteY30" fmla="*/ 1810328 h 3716094"/>
              <a:gd name="connsiteX31" fmla="*/ 55418 w 3696518"/>
              <a:gd name="connsiteY31" fmla="*/ 1948873 h 3716094"/>
              <a:gd name="connsiteX32" fmla="*/ 64655 w 3696518"/>
              <a:gd name="connsiteY32" fmla="*/ 2022764 h 3716094"/>
              <a:gd name="connsiteX33" fmla="*/ 73891 w 3696518"/>
              <a:gd name="connsiteY33" fmla="*/ 2050473 h 3716094"/>
              <a:gd name="connsiteX34" fmla="*/ 92364 w 3696518"/>
              <a:gd name="connsiteY34" fmla="*/ 2161310 h 3716094"/>
              <a:gd name="connsiteX35" fmla="*/ 110836 w 3696518"/>
              <a:gd name="connsiteY35" fmla="*/ 2225964 h 3716094"/>
              <a:gd name="connsiteX36" fmla="*/ 120073 w 3696518"/>
              <a:gd name="connsiteY36" fmla="*/ 2281382 h 3716094"/>
              <a:gd name="connsiteX37" fmla="*/ 138545 w 3696518"/>
              <a:gd name="connsiteY37" fmla="*/ 2327564 h 3716094"/>
              <a:gd name="connsiteX38" fmla="*/ 147782 w 3696518"/>
              <a:gd name="connsiteY38" fmla="*/ 2355273 h 3716094"/>
              <a:gd name="connsiteX39" fmla="*/ 157018 w 3696518"/>
              <a:gd name="connsiteY39" fmla="*/ 2392219 h 3716094"/>
              <a:gd name="connsiteX40" fmla="*/ 166255 w 3696518"/>
              <a:gd name="connsiteY40" fmla="*/ 2419928 h 3716094"/>
              <a:gd name="connsiteX41" fmla="*/ 193964 w 3696518"/>
              <a:gd name="connsiteY41" fmla="*/ 2512291 h 3716094"/>
              <a:gd name="connsiteX42" fmla="*/ 203200 w 3696518"/>
              <a:gd name="connsiteY42" fmla="*/ 2540000 h 3716094"/>
              <a:gd name="connsiteX43" fmla="*/ 212436 w 3696518"/>
              <a:gd name="connsiteY43" fmla="*/ 2567710 h 3716094"/>
              <a:gd name="connsiteX44" fmla="*/ 249382 w 3696518"/>
              <a:gd name="connsiteY44" fmla="*/ 2641600 h 3716094"/>
              <a:gd name="connsiteX45" fmla="*/ 286327 w 3696518"/>
              <a:gd name="connsiteY45" fmla="*/ 2724728 h 3716094"/>
              <a:gd name="connsiteX46" fmla="*/ 304800 w 3696518"/>
              <a:gd name="connsiteY46" fmla="*/ 2752437 h 3716094"/>
              <a:gd name="connsiteX47" fmla="*/ 323273 w 3696518"/>
              <a:gd name="connsiteY47" fmla="*/ 2789382 h 3716094"/>
              <a:gd name="connsiteX48" fmla="*/ 350982 w 3696518"/>
              <a:gd name="connsiteY48" fmla="*/ 2826328 h 3716094"/>
              <a:gd name="connsiteX49" fmla="*/ 369455 w 3696518"/>
              <a:gd name="connsiteY49" fmla="*/ 2863273 h 3716094"/>
              <a:gd name="connsiteX50" fmla="*/ 397164 w 3696518"/>
              <a:gd name="connsiteY50" fmla="*/ 2890982 h 3716094"/>
              <a:gd name="connsiteX51" fmla="*/ 424873 w 3696518"/>
              <a:gd name="connsiteY51" fmla="*/ 2927928 h 3716094"/>
              <a:gd name="connsiteX52" fmla="*/ 489527 w 3696518"/>
              <a:gd name="connsiteY52" fmla="*/ 2992582 h 3716094"/>
              <a:gd name="connsiteX53" fmla="*/ 563418 w 3696518"/>
              <a:gd name="connsiteY53" fmla="*/ 3066473 h 3716094"/>
              <a:gd name="connsiteX54" fmla="*/ 609600 w 3696518"/>
              <a:gd name="connsiteY54" fmla="*/ 3103419 h 3716094"/>
              <a:gd name="connsiteX55" fmla="*/ 665018 w 3696518"/>
              <a:gd name="connsiteY55" fmla="*/ 3149600 h 3716094"/>
              <a:gd name="connsiteX56" fmla="*/ 692727 w 3696518"/>
              <a:gd name="connsiteY56" fmla="*/ 3158837 h 3716094"/>
              <a:gd name="connsiteX57" fmla="*/ 720436 w 3696518"/>
              <a:gd name="connsiteY57" fmla="*/ 3186546 h 3716094"/>
              <a:gd name="connsiteX58" fmla="*/ 803564 w 3696518"/>
              <a:gd name="connsiteY58" fmla="*/ 3223491 h 3716094"/>
              <a:gd name="connsiteX59" fmla="*/ 868218 w 3696518"/>
              <a:gd name="connsiteY59" fmla="*/ 3260437 h 3716094"/>
              <a:gd name="connsiteX60" fmla="*/ 895927 w 3696518"/>
              <a:gd name="connsiteY60" fmla="*/ 3269673 h 3716094"/>
              <a:gd name="connsiteX61" fmla="*/ 932873 w 3696518"/>
              <a:gd name="connsiteY61" fmla="*/ 3288146 h 3716094"/>
              <a:gd name="connsiteX62" fmla="*/ 1043709 w 3696518"/>
              <a:gd name="connsiteY62" fmla="*/ 3334328 h 3716094"/>
              <a:gd name="connsiteX63" fmla="*/ 1089891 w 3696518"/>
              <a:gd name="connsiteY63" fmla="*/ 3352800 h 3716094"/>
              <a:gd name="connsiteX64" fmla="*/ 1154545 w 3696518"/>
              <a:gd name="connsiteY64" fmla="*/ 3371273 h 3716094"/>
              <a:gd name="connsiteX65" fmla="*/ 1209964 w 3696518"/>
              <a:gd name="connsiteY65" fmla="*/ 3398982 h 3716094"/>
              <a:gd name="connsiteX66" fmla="*/ 1237673 w 3696518"/>
              <a:gd name="connsiteY66" fmla="*/ 3408219 h 3716094"/>
              <a:gd name="connsiteX67" fmla="*/ 1274618 w 3696518"/>
              <a:gd name="connsiteY67" fmla="*/ 3426691 h 3716094"/>
              <a:gd name="connsiteX68" fmla="*/ 1302327 w 3696518"/>
              <a:gd name="connsiteY68" fmla="*/ 3435928 h 3716094"/>
              <a:gd name="connsiteX69" fmla="*/ 1357745 w 3696518"/>
              <a:gd name="connsiteY69" fmla="*/ 3472873 h 3716094"/>
              <a:gd name="connsiteX70" fmla="*/ 1422400 w 3696518"/>
              <a:gd name="connsiteY70" fmla="*/ 3500582 h 3716094"/>
              <a:gd name="connsiteX71" fmla="*/ 1450109 w 3696518"/>
              <a:gd name="connsiteY71" fmla="*/ 3509819 h 3716094"/>
              <a:gd name="connsiteX72" fmla="*/ 1496291 w 3696518"/>
              <a:gd name="connsiteY72" fmla="*/ 3537528 h 3716094"/>
              <a:gd name="connsiteX73" fmla="*/ 1524000 w 3696518"/>
              <a:gd name="connsiteY73" fmla="*/ 3546764 h 3716094"/>
              <a:gd name="connsiteX74" fmla="*/ 1607127 w 3696518"/>
              <a:gd name="connsiteY74" fmla="*/ 3574473 h 3716094"/>
              <a:gd name="connsiteX75" fmla="*/ 1699491 w 3696518"/>
              <a:gd name="connsiteY75" fmla="*/ 3611419 h 3716094"/>
              <a:gd name="connsiteX76" fmla="*/ 1727200 w 3696518"/>
              <a:gd name="connsiteY76" fmla="*/ 3620655 h 3716094"/>
              <a:gd name="connsiteX77" fmla="*/ 1791855 w 3696518"/>
              <a:gd name="connsiteY77" fmla="*/ 3648364 h 3716094"/>
              <a:gd name="connsiteX78" fmla="*/ 1819564 w 3696518"/>
              <a:gd name="connsiteY78" fmla="*/ 3666837 h 3716094"/>
              <a:gd name="connsiteX79" fmla="*/ 2004291 w 3696518"/>
              <a:gd name="connsiteY79" fmla="*/ 3694546 h 3716094"/>
              <a:gd name="connsiteX80" fmla="*/ 2346036 w 3696518"/>
              <a:gd name="connsiteY80" fmla="*/ 3713019 h 3716094"/>
              <a:gd name="connsiteX81" fmla="*/ 2521527 w 3696518"/>
              <a:gd name="connsiteY81" fmla="*/ 3703782 h 3716094"/>
              <a:gd name="connsiteX82" fmla="*/ 2623127 w 3696518"/>
              <a:gd name="connsiteY82" fmla="*/ 3676073 h 3716094"/>
              <a:gd name="connsiteX83" fmla="*/ 2650836 w 3696518"/>
              <a:gd name="connsiteY83" fmla="*/ 3666837 h 3716094"/>
              <a:gd name="connsiteX84" fmla="*/ 2678545 w 3696518"/>
              <a:gd name="connsiteY84" fmla="*/ 3648364 h 3716094"/>
              <a:gd name="connsiteX85" fmla="*/ 2733964 w 3696518"/>
              <a:gd name="connsiteY85" fmla="*/ 3620655 h 3716094"/>
              <a:gd name="connsiteX86" fmla="*/ 2854036 w 3696518"/>
              <a:gd name="connsiteY86" fmla="*/ 3537528 h 3716094"/>
              <a:gd name="connsiteX87" fmla="*/ 2881745 w 3696518"/>
              <a:gd name="connsiteY87" fmla="*/ 3528291 h 3716094"/>
              <a:gd name="connsiteX88" fmla="*/ 2946400 w 3696518"/>
              <a:gd name="connsiteY88" fmla="*/ 3482110 h 3716094"/>
              <a:gd name="connsiteX89" fmla="*/ 2983345 w 3696518"/>
              <a:gd name="connsiteY89" fmla="*/ 3454400 h 3716094"/>
              <a:gd name="connsiteX90" fmla="*/ 3029527 w 3696518"/>
              <a:gd name="connsiteY90" fmla="*/ 3426691 h 3716094"/>
              <a:gd name="connsiteX91" fmla="*/ 3103418 w 3696518"/>
              <a:gd name="connsiteY91" fmla="*/ 3371273 h 3716094"/>
              <a:gd name="connsiteX92" fmla="*/ 3140364 w 3696518"/>
              <a:gd name="connsiteY92" fmla="*/ 3352800 h 3716094"/>
              <a:gd name="connsiteX93" fmla="*/ 3168073 w 3696518"/>
              <a:gd name="connsiteY93" fmla="*/ 3325091 h 3716094"/>
              <a:gd name="connsiteX94" fmla="*/ 3195782 w 3696518"/>
              <a:gd name="connsiteY94" fmla="*/ 3306619 h 3716094"/>
              <a:gd name="connsiteX95" fmla="*/ 3297382 w 3696518"/>
              <a:gd name="connsiteY95" fmla="*/ 3214255 h 3716094"/>
              <a:gd name="connsiteX96" fmla="*/ 3334327 w 3696518"/>
              <a:gd name="connsiteY96" fmla="*/ 3158837 h 3716094"/>
              <a:gd name="connsiteX97" fmla="*/ 3352800 w 3696518"/>
              <a:gd name="connsiteY97" fmla="*/ 3121891 h 3716094"/>
              <a:gd name="connsiteX98" fmla="*/ 3371273 w 3696518"/>
              <a:gd name="connsiteY98" fmla="*/ 3094182 h 3716094"/>
              <a:gd name="connsiteX99" fmla="*/ 3398982 w 3696518"/>
              <a:gd name="connsiteY99" fmla="*/ 3038764 h 3716094"/>
              <a:gd name="connsiteX100" fmla="*/ 3417455 w 3696518"/>
              <a:gd name="connsiteY100" fmla="*/ 3001819 h 3716094"/>
              <a:gd name="connsiteX101" fmla="*/ 3454400 w 3696518"/>
              <a:gd name="connsiteY101" fmla="*/ 2946400 h 3716094"/>
              <a:gd name="connsiteX102" fmla="*/ 3472873 w 3696518"/>
              <a:gd name="connsiteY102" fmla="*/ 2918691 h 3716094"/>
              <a:gd name="connsiteX103" fmla="*/ 3482109 w 3696518"/>
              <a:gd name="connsiteY103" fmla="*/ 2890982 h 3716094"/>
              <a:gd name="connsiteX104" fmla="*/ 3519055 w 3696518"/>
              <a:gd name="connsiteY104" fmla="*/ 2835564 h 3716094"/>
              <a:gd name="connsiteX105" fmla="*/ 3546764 w 3696518"/>
              <a:gd name="connsiteY105" fmla="*/ 2780146 h 3716094"/>
              <a:gd name="connsiteX106" fmla="*/ 3556000 w 3696518"/>
              <a:gd name="connsiteY106" fmla="*/ 2743200 h 3716094"/>
              <a:gd name="connsiteX107" fmla="*/ 3592945 w 3696518"/>
              <a:gd name="connsiteY107" fmla="*/ 2669310 h 3716094"/>
              <a:gd name="connsiteX108" fmla="*/ 3611418 w 3696518"/>
              <a:gd name="connsiteY108" fmla="*/ 2641600 h 3716094"/>
              <a:gd name="connsiteX109" fmla="*/ 3648364 w 3696518"/>
              <a:gd name="connsiteY109" fmla="*/ 2521528 h 3716094"/>
              <a:gd name="connsiteX110" fmla="*/ 3657600 w 3696518"/>
              <a:gd name="connsiteY110" fmla="*/ 2438400 h 3716094"/>
              <a:gd name="connsiteX111" fmla="*/ 3666836 w 3696518"/>
              <a:gd name="connsiteY111" fmla="*/ 2392219 h 3716094"/>
              <a:gd name="connsiteX112" fmla="*/ 3685309 w 3696518"/>
              <a:gd name="connsiteY112" fmla="*/ 2299855 h 3716094"/>
              <a:gd name="connsiteX113" fmla="*/ 3685309 w 3696518"/>
              <a:gd name="connsiteY113" fmla="*/ 1911928 h 3716094"/>
              <a:gd name="connsiteX114" fmla="*/ 3666836 w 3696518"/>
              <a:gd name="connsiteY114" fmla="*/ 1828800 h 3716094"/>
              <a:gd name="connsiteX115" fmla="*/ 3648364 w 3696518"/>
              <a:gd name="connsiteY115" fmla="*/ 1736437 h 3716094"/>
              <a:gd name="connsiteX116" fmla="*/ 3620655 w 3696518"/>
              <a:gd name="connsiteY116" fmla="*/ 1653310 h 3716094"/>
              <a:gd name="connsiteX117" fmla="*/ 3611418 w 3696518"/>
              <a:gd name="connsiteY117" fmla="*/ 1625600 h 3716094"/>
              <a:gd name="connsiteX118" fmla="*/ 3602182 w 3696518"/>
              <a:gd name="connsiteY118" fmla="*/ 1588655 h 3716094"/>
              <a:gd name="connsiteX119" fmla="*/ 3583709 w 3696518"/>
              <a:gd name="connsiteY119" fmla="*/ 1524000 h 3716094"/>
              <a:gd name="connsiteX120" fmla="*/ 3565236 w 3696518"/>
              <a:gd name="connsiteY120" fmla="*/ 1440873 h 3716094"/>
              <a:gd name="connsiteX121" fmla="*/ 3556000 w 3696518"/>
              <a:gd name="connsiteY121" fmla="*/ 1403928 h 3716094"/>
              <a:gd name="connsiteX122" fmla="*/ 3537527 w 3696518"/>
              <a:gd name="connsiteY122" fmla="*/ 1366982 h 3716094"/>
              <a:gd name="connsiteX123" fmla="*/ 3519055 w 3696518"/>
              <a:gd name="connsiteY123" fmla="*/ 1320800 h 3716094"/>
              <a:gd name="connsiteX124" fmla="*/ 3500582 w 3696518"/>
              <a:gd name="connsiteY124" fmla="*/ 1265382 h 3716094"/>
              <a:gd name="connsiteX125" fmla="*/ 3463636 w 3696518"/>
              <a:gd name="connsiteY125" fmla="*/ 1191491 h 3716094"/>
              <a:gd name="connsiteX126" fmla="*/ 3454400 w 3696518"/>
              <a:gd name="connsiteY126" fmla="*/ 1163782 h 3716094"/>
              <a:gd name="connsiteX127" fmla="*/ 3417455 w 3696518"/>
              <a:gd name="connsiteY127" fmla="*/ 1089891 h 3716094"/>
              <a:gd name="connsiteX128" fmla="*/ 3380509 w 3696518"/>
              <a:gd name="connsiteY128" fmla="*/ 1006764 h 3716094"/>
              <a:gd name="connsiteX129" fmla="*/ 3352800 w 3696518"/>
              <a:gd name="connsiteY129" fmla="*/ 979055 h 3716094"/>
              <a:gd name="connsiteX130" fmla="*/ 3334327 w 3696518"/>
              <a:gd name="connsiteY130" fmla="*/ 942110 h 3716094"/>
              <a:gd name="connsiteX131" fmla="*/ 3306618 w 3696518"/>
              <a:gd name="connsiteY131" fmla="*/ 914400 h 3716094"/>
              <a:gd name="connsiteX132" fmla="*/ 3269673 w 3696518"/>
              <a:gd name="connsiteY132" fmla="*/ 858982 h 3716094"/>
              <a:gd name="connsiteX133" fmla="*/ 3251200 w 3696518"/>
              <a:gd name="connsiteY133" fmla="*/ 831273 h 3716094"/>
              <a:gd name="connsiteX134" fmla="*/ 3168073 w 3696518"/>
              <a:gd name="connsiteY134" fmla="*/ 757382 h 3716094"/>
              <a:gd name="connsiteX135" fmla="*/ 3140364 w 3696518"/>
              <a:gd name="connsiteY135" fmla="*/ 729673 h 3716094"/>
              <a:gd name="connsiteX136" fmla="*/ 3066473 w 3696518"/>
              <a:gd name="connsiteY136" fmla="*/ 674255 h 3716094"/>
              <a:gd name="connsiteX137" fmla="*/ 3038764 w 3696518"/>
              <a:gd name="connsiteY137" fmla="*/ 646546 h 3716094"/>
              <a:gd name="connsiteX138" fmla="*/ 2992582 w 3696518"/>
              <a:gd name="connsiteY138" fmla="*/ 618837 h 3716094"/>
              <a:gd name="connsiteX139" fmla="*/ 2946400 w 3696518"/>
              <a:gd name="connsiteY139" fmla="*/ 572655 h 3716094"/>
              <a:gd name="connsiteX140" fmla="*/ 2863273 w 3696518"/>
              <a:gd name="connsiteY140" fmla="*/ 517237 h 3716094"/>
              <a:gd name="connsiteX141" fmla="*/ 2826327 w 3696518"/>
              <a:gd name="connsiteY141" fmla="*/ 480291 h 3716094"/>
              <a:gd name="connsiteX142" fmla="*/ 2733964 w 3696518"/>
              <a:gd name="connsiteY142" fmla="*/ 424873 h 3716094"/>
              <a:gd name="connsiteX143" fmla="*/ 2678545 w 3696518"/>
              <a:gd name="connsiteY143" fmla="*/ 387928 h 3716094"/>
              <a:gd name="connsiteX144" fmla="*/ 2613891 w 3696518"/>
              <a:gd name="connsiteY144" fmla="*/ 350982 h 3716094"/>
              <a:gd name="connsiteX145" fmla="*/ 2586182 w 3696518"/>
              <a:gd name="connsiteY145" fmla="*/ 332510 h 3716094"/>
              <a:gd name="connsiteX146" fmla="*/ 2558473 w 3696518"/>
              <a:gd name="connsiteY146" fmla="*/ 323273 h 3716094"/>
              <a:gd name="connsiteX147" fmla="*/ 2512291 w 3696518"/>
              <a:gd name="connsiteY147" fmla="*/ 295564 h 3716094"/>
              <a:gd name="connsiteX148" fmla="*/ 2466109 w 3696518"/>
              <a:gd name="connsiteY148" fmla="*/ 277091 h 3716094"/>
              <a:gd name="connsiteX149" fmla="*/ 2429164 w 3696518"/>
              <a:gd name="connsiteY149" fmla="*/ 258619 h 3716094"/>
              <a:gd name="connsiteX150" fmla="*/ 2373745 w 3696518"/>
              <a:gd name="connsiteY150" fmla="*/ 240146 h 3716094"/>
              <a:gd name="connsiteX151" fmla="*/ 2327564 w 3696518"/>
              <a:gd name="connsiteY151" fmla="*/ 212437 h 3716094"/>
              <a:gd name="connsiteX152" fmla="*/ 2262909 w 3696518"/>
              <a:gd name="connsiteY152" fmla="*/ 175491 h 3716094"/>
              <a:gd name="connsiteX153" fmla="*/ 2235200 w 3696518"/>
              <a:gd name="connsiteY153" fmla="*/ 166255 h 3716094"/>
              <a:gd name="connsiteX154" fmla="*/ 2207491 w 3696518"/>
              <a:gd name="connsiteY154" fmla="*/ 147782 h 3716094"/>
              <a:gd name="connsiteX155" fmla="*/ 2170545 w 3696518"/>
              <a:gd name="connsiteY155" fmla="*/ 138546 h 3716094"/>
              <a:gd name="connsiteX156" fmla="*/ 2142836 w 3696518"/>
              <a:gd name="connsiteY156" fmla="*/ 129310 h 3716094"/>
              <a:gd name="connsiteX157" fmla="*/ 2105891 w 3696518"/>
              <a:gd name="connsiteY157" fmla="*/ 120073 h 3716094"/>
              <a:gd name="connsiteX158" fmla="*/ 2050473 w 3696518"/>
              <a:gd name="connsiteY158" fmla="*/ 101600 h 3716094"/>
              <a:gd name="connsiteX159" fmla="*/ 2022764 w 3696518"/>
              <a:gd name="connsiteY159" fmla="*/ 92364 h 3716094"/>
              <a:gd name="connsiteX160" fmla="*/ 1995055 w 3696518"/>
              <a:gd name="connsiteY160" fmla="*/ 83128 h 3716094"/>
              <a:gd name="connsiteX161" fmla="*/ 1948873 w 3696518"/>
              <a:gd name="connsiteY161" fmla="*/ 73891 h 3716094"/>
              <a:gd name="connsiteX162" fmla="*/ 1921164 w 3696518"/>
              <a:gd name="connsiteY162" fmla="*/ 55419 h 3716094"/>
              <a:gd name="connsiteX163" fmla="*/ 1838036 w 3696518"/>
              <a:gd name="connsiteY163" fmla="*/ 36946 h 3716094"/>
              <a:gd name="connsiteX164" fmla="*/ 1782618 w 3696518"/>
              <a:gd name="connsiteY164" fmla="*/ 18473 h 3716094"/>
              <a:gd name="connsiteX165" fmla="*/ 1708727 w 3696518"/>
              <a:gd name="connsiteY165" fmla="*/ 0 h 3716094"/>
              <a:gd name="connsiteX166" fmla="*/ 1625600 w 3696518"/>
              <a:gd name="connsiteY166" fmla="*/ 9237 h 37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3696518" h="3716094">
                <a:moveTo>
                  <a:pt x="1662545" y="55419"/>
                </a:moveTo>
                <a:lnTo>
                  <a:pt x="1330036" y="64655"/>
                </a:lnTo>
                <a:cubicBezTo>
                  <a:pt x="1308289" y="65666"/>
                  <a:pt x="1287112" y="72574"/>
                  <a:pt x="1265382" y="73891"/>
                </a:cubicBezTo>
                <a:cubicBezTo>
                  <a:pt x="1185421" y="78737"/>
                  <a:pt x="1105285" y="80049"/>
                  <a:pt x="1025236" y="83128"/>
                </a:cubicBezTo>
                <a:cubicBezTo>
                  <a:pt x="1012921" y="86207"/>
                  <a:pt x="1000738" y="89875"/>
                  <a:pt x="988291" y="92364"/>
                </a:cubicBezTo>
                <a:cubicBezTo>
                  <a:pt x="917560" y="106510"/>
                  <a:pt x="951093" y="95975"/>
                  <a:pt x="886691" y="110837"/>
                </a:cubicBezTo>
                <a:cubicBezTo>
                  <a:pt x="818980" y="126463"/>
                  <a:pt x="830894" y="123279"/>
                  <a:pt x="785091" y="138546"/>
                </a:cubicBezTo>
                <a:cubicBezTo>
                  <a:pt x="772776" y="147782"/>
                  <a:pt x="761914" y="159371"/>
                  <a:pt x="748145" y="166255"/>
                </a:cubicBezTo>
                <a:cubicBezTo>
                  <a:pt x="736791" y="171932"/>
                  <a:pt x="722165" y="169095"/>
                  <a:pt x="711200" y="175491"/>
                </a:cubicBezTo>
                <a:cubicBezTo>
                  <a:pt x="684606" y="191004"/>
                  <a:pt x="663710" y="215070"/>
                  <a:pt x="637309" y="230910"/>
                </a:cubicBezTo>
                <a:cubicBezTo>
                  <a:pt x="621915" y="240146"/>
                  <a:pt x="606064" y="248661"/>
                  <a:pt x="591127" y="258619"/>
                </a:cubicBezTo>
                <a:cubicBezTo>
                  <a:pt x="530286" y="299180"/>
                  <a:pt x="574231" y="275741"/>
                  <a:pt x="508000" y="332510"/>
                </a:cubicBezTo>
                <a:cubicBezTo>
                  <a:pt x="481347" y="355355"/>
                  <a:pt x="444345" y="367956"/>
                  <a:pt x="424873" y="397164"/>
                </a:cubicBezTo>
                <a:cubicBezTo>
                  <a:pt x="418715" y="406400"/>
                  <a:pt x="414928" y="417766"/>
                  <a:pt x="406400" y="424873"/>
                </a:cubicBezTo>
                <a:cubicBezTo>
                  <a:pt x="395823" y="433688"/>
                  <a:pt x="380207" y="434745"/>
                  <a:pt x="369455" y="443346"/>
                </a:cubicBezTo>
                <a:cubicBezTo>
                  <a:pt x="349055" y="459666"/>
                  <a:pt x="332509" y="480291"/>
                  <a:pt x="314036" y="498764"/>
                </a:cubicBezTo>
                <a:lnTo>
                  <a:pt x="249382" y="563419"/>
                </a:lnTo>
                <a:lnTo>
                  <a:pt x="212436" y="618837"/>
                </a:lnTo>
                <a:lnTo>
                  <a:pt x="175491" y="674255"/>
                </a:lnTo>
                <a:lnTo>
                  <a:pt x="157018" y="701964"/>
                </a:lnTo>
                <a:cubicBezTo>
                  <a:pt x="133803" y="771611"/>
                  <a:pt x="165119" y="685763"/>
                  <a:pt x="129309" y="757382"/>
                </a:cubicBezTo>
                <a:cubicBezTo>
                  <a:pt x="91069" y="833862"/>
                  <a:pt x="154541" y="733389"/>
                  <a:pt x="101600" y="812800"/>
                </a:cubicBezTo>
                <a:lnTo>
                  <a:pt x="73891" y="895928"/>
                </a:lnTo>
                <a:lnTo>
                  <a:pt x="55418" y="951346"/>
                </a:lnTo>
                <a:lnTo>
                  <a:pt x="36945" y="988291"/>
                </a:lnTo>
                <a:cubicBezTo>
                  <a:pt x="33866" y="1003685"/>
                  <a:pt x="30290" y="1018988"/>
                  <a:pt x="27709" y="1034473"/>
                </a:cubicBezTo>
                <a:cubicBezTo>
                  <a:pt x="19887" y="1081409"/>
                  <a:pt x="20122" y="1101765"/>
                  <a:pt x="9236" y="1145310"/>
                </a:cubicBezTo>
                <a:cubicBezTo>
                  <a:pt x="6875" y="1154755"/>
                  <a:pt x="3079" y="1163783"/>
                  <a:pt x="0" y="1173019"/>
                </a:cubicBezTo>
                <a:cubicBezTo>
                  <a:pt x="3079" y="1326958"/>
                  <a:pt x="4272" y="1480947"/>
                  <a:pt x="9236" y="1634837"/>
                </a:cubicBezTo>
                <a:cubicBezTo>
                  <a:pt x="10431" y="1671891"/>
                  <a:pt x="12691" y="1709053"/>
                  <a:pt x="18473" y="1745673"/>
                </a:cubicBezTo>
                <a:cubicBezTo>
                  <a:pt x="21969" y="1767813"/>
                  <a:pt x="30788" y="1788776"/>
                  <a:pt x="36945" y="1810328"/>
                </a:cubicBezTo>
                <a:cubicBezTo>
                  <a:pt x="58536" y="2004633"/>
                  <a:pt x="34690" y="1803776"/>
                  <a:pt x="55418" y="1948873"/>
                </a:cubicBezTo>
                <a:cubicBezTo>
                  <a:pt x="58928" y="1973446"/>
                  <a:pt x="60215" y="1998342"/>
                  <a:pt x="64655" y="2022764"/>
                </a:cubicBezTo>
                <a:cubicBezTo>
                  <a:pt x="66397" y="2032343"/>
                  <a:pt x="71982" y="2040926"/>
                  <a:pt x="73891" y="2050473"/>
                </a:cubicBezTo>
                <a:cubicBezTo>
                  <a:pt x="81237" y="2087201"/>
                  <a:pt x="80520" y="2125777"/>
                  <a:pt x="92364" y="2161310"/>
                </a:cubicBezTo>
                <a:cubicBezTo>
                  <a:pt x="101167" y="2187720"/>
                  <a:pt x="105037" y="2196968"/>
                  <a:pt x="110836" y="2225964"/>
                </a:cubicBezTo>
                <a:cubicBezTo>
                  <a:pt x="114509" y="2244328"/>
                  <a:pt x="115145" y="2263314"/>
                  <a:pt x="120073" y="2281382"/>
                </a:cubicBezTo>
                <a:cubicBezTo>
                  <a:pt x="124435" y="2297378"/>
                  <a:pt x="132723" y="2312040"/>
                  <a:pt x="138545" y="2327564"/>
                </a:cubicBezTo>
                <a:cubicBezTo>
                  <a:pt x="141964" y="2336680"/>
                  <a:pt x="145107" y="2345912"/>
                  <a:pt x="147782" y="2355273"/>
                </a:cubicBezTo>
                <a:cubicBezTo>
                  <a:pt x="151269" y="2367479"/>
                  <a:pt x="153531" y="2380013"/>
                  <a:pt x="157018" y="2392219"/>
                </a:cubicBezTo>
                <a:cubicBezTo>
                  <a:pt x="159693" y="2401580"/>
                  <a:pt x="163580" y="2410567"/>
                  <a:pt x="166255" y="2419928"/>
                </a:cubicBezTo>
                <a:cubicBezTo>
                  <a:pt x="194181" y="2517667"/>
                  <a:pt x="150051" y="2380552"/>
                  <a:pt x="193964" y="2512291"/>
                </a:cubicBezTo>
                <a:lnTo>
                  <a:pt x="203200" y="2540000"/>
                </a:lnTo>
                <a:cubicBezTo>
                  <a:pt x="206279" y="2549237"/>
                  <a:pt x="208082" y="2559002"/>
                  <a:pt x="212436" y="2567710"/>
                </a:cubicBezTo>
                <a:cubicBezTo>
                  <a:pt x="224751" y="2592340"/>
                  <a:pt x="239155" y="2616032"/>
                  <a:pt x="249382" y="2641600"/>
                </a:cubicBezTo>
                <a:cubicBezTo>
                  <a:pt x="262574" y="2674580"/>
                  <a:pt x="269073" y="2694532"/>
                  <a:pt x="286327" y="2724728"/>
                </a:cubicBezTo>
                <a:cubicBezTo>
                  <a:pt x="291834" y="2734366"/>
                  <a:pt x="299292" y="2742799"/>
                  <a:pt x="304800" y="2752437"/>
                </a:cubicBezTo>
                <a:cubicBezTo>
                  <a:pt x="311631" y="2764391"/>
                  <a:pt x="315976" y="2777706"/>
                  <a:pt x="323273" y="2789382"/>
                </a:cubicBezTo>
                <a:cubicBezTo>
                  <a:pt x="331432" y="2802436"/>
                  <a:pt x="342823" y="2813274"/>
                  <a:pt x="350982" y="2826328"/>
                </a:cubicBezTo>
                <a:cubicBezTo>
                  <a:pt x="358279" y="2838004"/>
                  <a:pt x="361452" y="2852069"/>
                  <a:pt x="369455" y="2863273"/>
                </a:cubicBezTo>
                <a:cubicBezTo>
                  <a:pt x="377047" y="2873902"/>
                  <a:pt x="388663" y="2881064"/>
                  <a:pt x="397164" y="2890982"/>
                </a:cubicBezTo>
                <a:cubicBezTo>
                  <a:pt x="407182" y="2902670"/>
                  <a:pt x="414518" y="2916537"/>
                  <a:pt x="424873" y="2927928"/>
                </a:cubicBezTo>
                <a:cubicBezTo>
                  <a:pt x="445375" y="2950480"/>
                  <a:pt x="470487" y="2968783"/>
                  <a:pt x="489527" y="2992582"/>
                </a:cubicBezTo>
                <a:cubicBezTo>
                  <a:pt x="603602" y="3135174"/>
                  <a:pt x="457984" y="2961039"/>
                  <a:pt x="563418" y="3066473"/>
                </a:cubicBezTo>
                <a:cubicBezTo>
                  <a:pt x="605197" y="3108252"/>
                  <a:pt x="555656" y="3085436"/>
                  <a:pt x="609600" y="3103419"/>
                </a:cubicBezTo>
                <a:cubicBezTo>
                  <a:pt x="630029" y="3123848"/>
                  <a:pt x="639298" y="3136740"/>
                  <a:pt x="665018" y="3149600"/>
                </a:cubicBezTo>
                <a:cubicBezTo>
                  <a:pt x="673726" y="3153954"/>
                  <a:pt x="683491" y="3155758"/>
                  <a:pt x="692727" y="3158837"/>
                </a:cubicBezTo>
                <a:cubicBezTo>
                  <a:pt x="701963" y="3168073"/>
                  <a:pt x="709807" y="3178954"/>
                  <a:pt x="720436" y="3186546"/>
                </a:cubicBezTo>
                <a:cubicBezTo>
                  <a:pt x="743293" y="3202872"/>
                  <a:pt x="779420" y="3211419"/>
                  <a:pt x="803564" y="3223491"/>
                </a:cubicBezTo>
                <a:cubicBezTo>
                  <a:pt x="825765" y="3234592"/>
                  <a:pt x="846017" y="3249336"/>
                  <a:pt x="868218" y="3260437"/>
                </a:cubicBezTo>
                <a:cubicBezTo>
                  <a:pt x="876926" y="3264791"/>
                  <a:pt x="886978" y="3265838"/>
                  <a:pt x="895927" y="3269673"/>
                </a:cubicBezTo>
                <a:cubicBezTo>
                  <a:pt x="908583" y="3275097"/>
                  <a:pt x="920258" y="3282627"/>
                  <a:pt x="932873" y="3288146"/>
                </a:cubicBezTo>
                <a:cubicBezTo>
                  <a:pt x="969541" y="3304189"/>
                  <a:pt x="1006700" y="3319089"/>
                  <a:pt x="1043709" y="3334328"/>
                </a:cubicBezTo>
                <a:cubicBezTo>
                  <a:pt x="1059040" y="3340641"/>
                  <a:pt x="1073949" y="3348245"/>
                  <a:pt x="1089891" y="3352800"/>
                </a:cubicBezTo>
                <a:cubicBezTo>
                  <a:pt x="1111442" y="3358958"/>
                  <a:pt x="1133625" y="3363227"/>
                  <a:pt x="1154545" y="3371273"/>
                </a:cubicBezTo>
                <a:cubicBezTo>
                  <a:pt x="1173822" y="3378687"/>
                  <a:pt x="1191091" y="3390594"/>
                  <a:pt x="1209964" y="3398982"/>
                </a:cubicBezTo>
                <a:cubicBezTo>
                  <a:pt x="1218861" y="3402936"/>
                  <a:pt x="1228724" y="3404384"/>
                  <a:pt x="1237673" y="3408219"/>
                </a:cubicBezTo>
                <a:cubicBezTo>
                  <a:pt x="1250328" y="3413643"/>
                  <a:pt x="1261963" y="3421267"/>
                  <a:pt x="1274618" y="3426691"/>
                </a:cubicBezTo>
                <a:cubicBezTo>
                  <a:pt x="1283567" y="3430526"/>
                  <a:pt x="1293816" y="3431200"/>
                  <a:pt x="1302327" y="3435928"/>
                </a:cubicBezTo>
                <a:cubicBezTo>
                  <a:pt x="1321734" y="3446710"/>
                  <a:pt x="1336683" y="3465852"/>
                  <a:pt x="1357745" y="3472873"/>
                </a:cubicBezTo>
                <a:cubicBezTo>
                  <a:pt x="1422727" y="3494534"/>
                  <a:pt x="1342510" y="3466343"/>
                  <a:pt x="1422400" y="3500582"/>
                </a:cubicBezTo>
                <a:cubicBezTo>
                  <a:pt x="1431349" y="3504417"/>
                  <a:pt x="1441401" y="3505465"/>
                  <a:pt x="1450109" y="3509819"/>
                </a:cubicBezTo>
                <a:cubicBezTo>
                  <a:pt x="1466166" y="3517848"/>
                  <a:pt x="1480234" y="3529500"/>
                  <a:pt x="1496291" y="3537528"/>
                </a:cubicBezTo>
                <a:cubicBezTo>
                  <a:pt x="1504999" y="3541882"/>
                  <a:pt x="1514884" y="3543346"/>
                  <a:pt x="1524000" y="3546764"/>
                </a:cubicBezTo>
                <a:cubicBezTo>
                  <a:pt x="1593564" y="3572850"/>
                  <a:pt x="1545219" y="3558996"/>
                  <a:pt x="1607127" y="3574473"/>
                </a:cubicBezTo>
                <a:cubicBezTo>
                  <a:pt x="1661487" y="3601653"/>
                  <a:pt x="1631013" y="3588593"/>
                  <a:pt x="1699491" y="3611419"/>
                </a:cubicBezTo>
                <a:lnTo>
                  <a:pt x="1727200" y="3620655"/>
                </a:lnTo>
                <a:cubicBezTo>
                  <a:pt x="1796765" y="3667032"/>
                  <a:pt x="1708354" y="3612578"/>
                  <a:pt x="1791855" y="3648364"/>
                </a:cubicBezTo>
                <a:cubicBezTo>
                  <a:pt x="1802058" y="3652737"/>
                  <a:pt x="1808838" y="3663977"/>
                  <a:pt x="1819564" y="3666837"/>
                </a:cubicBezTo>
                <a:cubicBezTo>
                  <a:pt x="1859369" y="3677452"/>
                  <a:pt x="1956534" y="3688577"/>
                  <a:pt x="2004291" y="3694546"/>
                </a:cubicBezTo>
                <a:cubicBezTo>
                  <a:pt x="2135041" y="3727233"/>
                  <a:pt x="2067035" y="3713019"/>
                  <a:pt x="2346036" y="3713019"/>
                </a:cubicBezTo>
                <a:cubicBezTo>
                  <a:pt x="2404614" y="3713019"/>
                  <a:pt x="2463030" y="3706861"/>
                  <a:pt x="2521527" y="3703782"/>
                </a:cubicBezTo>
                <a:cubicBezTo>
                  <a:pt x="2586805" y="3690727"/>
                  <a:pt x="2552813" y="3699511"/>
                  <a:pt x="2623127" y="3676073"/>
                </a:cubicBezTo>
                <a:lnTo>
                  <a:pt x="2650836" y="3666837"/>
                </a:lnTo>
                <a:cubicBezTo>
                  <a:pt x="2660072" y="3660679"/>
                  <a:pt x="2668616" y="3653328"/>
                  <a:pt x="2678545" y="3648364"/>
                </a:cubicBezTo>
                <a:cubicBezTo>
                  <a:pt x="2739551" y="3617862"/>
                  <a:pt x="2672199" y="3664774"/>
                  <a:pt x="2733964" y="3620655"/>
                </a:cubicBezTo>
                <a:cubicBezTo>
                  <a:pt x="2764710" y="3598693"/>
                  <a:pt x="2829145" y="3545825"/>
                  <a:pt x="2854036" y="3537528"/>
                </a:cubicBezTo>
                <a:lnTo>
                  <a:pt x="2881745" y="3528291"/>
                </a:lnTo>
                <a:cubicBezTo>
                  <a:pt x="2934574" y="3475464"/>
                  <a:pt x="2881557" y="3522638"/>
                  <a:pt x="2946400" y="3482110"/>
                </a:cubicBezTo>
                <a:cubicBezTo>
                  <a:pt x="2959454" y="3473951"/>
                  <a:pt x="2970536" y="3462939"/>
                  <a:pt x="2983345" y="3454400"/>
                </a:cubicBezTo>
                <a:cubicBezTo>
                  <a:pt x="2998282" y="3444442"/>
                  <a:pt x="3014767" y="3436910"/>
                  <a:pt x="3029527" y="3426691"/>
                </a:cubicBezTo>
                <a:cubicBezTo>
                  <a:pt x="3054841" y="3409166"/>
                  <a:pt x="3075880" y="3385042"/>
                  <a:pt x="3103418" y="3371273"/>
                </a:cubicBezTo>
                <a:cubicBezTo>
                  <a:pt x="3115733" y="3365115"/>
                  <a:pt x="3129160" y="3360803"/>
                  <a:pt x="3140364" y="3352800"/>
                </a:cubicBezTo>
                <a:cubicBezTo>
                  <a:pt x="3150993" y="3345208"/>
                  <a:pt x="3158038" y="3333453"/>
                  <a:pt x="3168073" y="3325091"/>
                </a:cubicBezTo>
                <a:cubicBezTo>
                  <a:pt x="3176601" y="3317985"/>
                  <a:pt x="3187531" y="3314045"/>
                  <a:pt x="3195782" y="3306619"/>
                </a:cubicBezTo>
                <a:cubicBezTo>
                  <a:pt x="3321681" y="3193309"/>
                  <a:pt x="3210617" y="3279327"/>
                  <a:pt x="3297382" y="3214255"/>
                </a:cubicBezTo>
                <a:cubicBezTo>
                  <a:pt x="3317194" y="3154816"/>
                  <a:pt x="3291086" y="3219375"/>
                  <a:pt x="3334327" y="3158837"/>
                </a:cubicBezTo>
                <a:cubicBezTo>
                  <a:pt x="3342330" y="3147633"/>
                  <a:pt x="3345969" y="3133846"/>
                  <a:pt x="3352800" y="3121891"/>
                </a:cubicBezTo>
                <a:cubicBezTo>
                  <a:pt x="3358308" y="3112253"/>
                  <a:pt x="3365115" y="3103418"/>
                  <a:pt x="3371273" y="3094182"/>
                </a:cubicBezTo>
                <a:cubicBezTo>
                  <a:pt x="3388206" y="3043381"/>
                  <a:pt x="3370335" y="3088896"/>
                  <a:pt x="3398982" y="3038764"/>
                </a:cubicBezTo>
                <a:cubicBezTo>
                  <a:pt x="3405813" y="3026810"/>
                  <a:pt x="3410371" y="3013626"/>
                  <a:pt x="3417455" y="3001819"/>
                </a:cubicBezTo>
                <a:cubicBezTo>
                  <a:pt x="3428878" y="2982781"/>
                  <a:pt x="3442085" y="2964873"/>
                  <a:pt x="3454400" y="2946400"/>
                </a:cubicBezTo>
                <a:lnTo>
                  <a:pt x="3472873" y="2918691"/>
                </a:lnTo>
                <a:cubicBezTo>
                  <a:pt x="3475952" y="2909455"/>
                  <a:pt x="3477381" y="2899493"/>
                  <a:pt x="3482109" y="2890982"/>
                </a:cubicBezTo>
                <a:cubicBezTo>
                  <a:pt x="3492891" y="2871574"/>
                  <a:pt x="3519055" y="2835564"/>
                  <a:pt x="3519055" y="2835564"/>
                </a:cubicBezTo>
                <a:cubicBezTo>
                  <a:pt x="3557972" y="2718807"/>
                  <a:pt x="3493050" y="2905479"/>
                  <a:pt x="3546764" y="2780146"/>
                </a:cubicBezTo>
                <a:cubicBezTo>
                  <a:pt x="3551764" y="2768478"/>
                  <a:pt x="3551118" y="2754918"/>
                  <a:pt x="3556000" y="2743200"/>
                </a:cubicBezTo>
                <a:cubicBezTo>
                  <a:pt x="3566591" y="2717781"/>
                  <a:pt x="3577670" y="2692222"/>
                  <a:pt x="3592945" y="2669310"/>
                </a:cubicBezTo>
                <a:cubicBezTo>
                  <a:pt x="3599103" y="2660073"/>
                  <a:pt x="3606453" y="2651529"/>
                  <a:pt x="3611418" y="2641600"/>
                </a:cubicBezTo>
                <a:cubicBezTo>
                  <a:pt x="3632345" y="2599746"/>
                  <a:pt x="3636551" y="2568781"/>
                  <a:pt x="3648364" y="2521528"/>
                </a:cubicBezTo>
                <a:cubicBezTo>
                  <a:pt x="3651443" y="2493819"/>
                  <a:pt x="3653657" y="2466000"/>
                  <a:pt x="3657600" y="2438400"/>
                </a:cubicBezTo>
                <a:cubicBezTo>
                  <a:pt x="3659820" y="2422859"/>
                  <a:pt x="3664028" y="2407664"/>
                  <a:pt x="3666836" y="2392219"/>
                </a:cubicBezTo>
                <a:cubicBezTo>
                  <a:pt x="3681933" y="2309185"/>
                  <a:pt x="3668973" y="2365199"/>
                  <a:pt x="3685309" y="2299855"/>
                </a:cubicBezTo>
                <a:cubicBezTo>
                  <a:pt x="3700539" y="2117087"/>
                  <a:pt x="3699968" y="2175809"/>
                  <a:pt x="3685309" y="1911928"/>
                </a:cubicBezTo>
                <a:cubicBezTo>
                  <a:pt x="3683142" y="1872913"/>
                  <a:pt x="3677488" y="1860756"/>
                  <a:pt x="3666836" y="1828800"/>
                </a:cubicBezTo>
                <a:cubicBezTo>
                  <a:pt x="3661057" y="1794125"/>
                  <a:pt x="3658384" y="1769003"/>
                  <a:pt x="3648364" y="1736437"/>
                </a:cubicBezTo>
                <a:cubicBezTo>
                  <a:pt x="3639774" y="1708521"/>
                  <a:pt x="3629891" y="1681019"/>
                  <a:pt x="3620655" y="1653310"/>
                </a:cubicBezTo>
                <a:cubicBezTo>
                  <a:pt x="3617576" y="1644073"/>
                  <a:pt x="3613779" y="1635046"/>
                  <a:pt x="3611418" y="1625600"/>
                </a:cubicBezTo>
                <a:cubicBezTo>
                  <a:pt x="3608339" y="1613285"/>
                  <a:pt x="3605522" y="1600902"/>
                  <a:pt x="3602182" y="1588655"/>
                </a:cubicBezTo>
                <a:cubicBezTo>
                  <a:pt x="3596284" y="1567031"/>
                  <a:pt x="3589145" y="1545745"/>
                  <a:pt x="3583709" y="1524000"/>
                </a:cubicBezTo>
                <a:cubicBezTo>
                  <a:pt x="3576825" y="1496463"/>
                  <a:pt x="3571619" y="1468531"/>
                  <a:pt x="3565236" y="1440873"/>
                </a:cubicBezTo>
                <a:cubicBezTo>
                  <a:pt x="3562382" y="1428504"/>
                  <a:pt x="3560457" y="1415814"/>
                  <a:pt x="3556000" y="1403928"/>
                </a:cubicBezTo>
                <a:cubicBezTo>
                  <a:pt x="3551165" y="1391036"/>
                  <a:pt x="3543119" y="1379564"/>
                  <a:pt x="3537527" y="1366982"/>
                </a:cubicBezTo>
                <a:cubicBezTo>
                  <a:pt x="3530793" y="1351831"/>
                  <a:pt x="3524721" y="1336382"/>
                  <a:pt x="3519055" y="1320800"/>
                </a:cubicBezTo>
                <a:cubicBezTo>
                  <a:pt x="3512401" y="1302500"/>
                  <a:pt x="3509290" y="1282798"/>
                  <a:pt x="3500582" y="1265382"/>
                </a:cubicBezTo>
                <a:cubicBezTo>
                  <a:pt x="3488267" y="1240752"/>
                  <a:pt x="3472344" y="1217616"/>
                  <a:pt x="3463636" y="1191491"/>
                </a:cubicBezTo>
                <a:cubicBezTo>
                  <a:pt x="3460557" y="1182255"/>
                  <a:pt x="3458429" y="1172645"/>
                  <a:pt x="3454400" y="1163782"/>
                </a:cubicBezTo>
                <a:cubicBezTo>
                  <a:pt x="3443005" y="1138713"/>
                  <a:pt x="3427682" y="1115459"/>
                  <a:pt x="3417455" y="1089891"/>
                </a:cubicBezTo>
                <a:cubicBezTo>
                  <a:pt x="3410872" y="1073435"/>
                  <a:pt x="3392275" y="1023237"/>
                  <a:pt x="3380509" y="1006764"/>
                </a:cubicBezTo>
                <a:cubicBezTo>
                  <a:pt x="3372917" y="996135"/>
                  <a:pt x="3360392" y="989684"/>
                  <a:pt x="3352800" y="979055"/>
                </a:cubicBezTo>
                <a:cubicBezTo>
                  <a:pt x="3344797" y="967851"/>
                  <a:pt x="3342330" y="953314"/>
                  <a:pt x="3334327" y="942110"/>
                </a:cubicBezTo>
                <a:cubicBezTo>
                  <a:pt x="3326735" y="931481"/>
                  <a:pt x="3314637" y="924711"/>
                  <a:pt x="3306618" y="914400"/>
                </a:cubicBezTo>
                <a:cubicBezTo>
                  <a:pt x="3292988" y="896875"/>
                  <a:pt x="3281988" y="877455"/>
                  <a:pt x="3269673" y="858982"/>
                </a:cubicBezTo>
                <a:cubicBezTo>
                  <a:pt x="3263515" y="849746"/>
                  <a:pt x="3260436" y="837431"/>
                  <a:pt x="3251200" y="831273"/>
                </a:cubicBezTo>
                <a:cubicBezTo>
                  <a:pt x="3201754" y="798309"/>
                  <a:pt x="3231340" y="820649"/>
                  <a:pt x="3168073" y="757382"/>
                </a:cubicBezTo>
                <a:cubicBezTo>
                  <a:pt x="3158837" y="748146"/>
                  <a:pt x="3150814" y="737510"/>
                  <a:pt x="3140364" y="729673"/>
                </a:cubicBezTo>
                <a:cubicBezTo>
                  <a:pt x="3115734" y="711200"/>
                  <a:pt x="3088243" y="696025"/>
                  <a:pt x="3066473" y="674255"/>
                </a:cubicBezTo>
                <a:cubicBezTo>
                  <a:pt x="3057237" y="665019"/>
                  <a:pt x="3049214" y="654383"/>
                  <a:pt x="3038764" y="646546"/>
                </a:cubicBezTo>
                <a:cubicBezTo>
                  <a:pt x="3024402" y="635775"/>
                  <a:pt x="3006600" y="630052"/>
                  <a:pt x="2992582" y="618837"/>
                </a:cubicBezTo>
                <a:cubicBezTo>
                  <a:pt x="2975582" y="605237"/>
                  <a:pt x="2962671" y="587119"/>
                  <a:pt x="2946400" y="572655"/>
                </a:cubicBezTo>
                <a:cubicBezTo>
                  <a:pt x="2877754" y="511636"/>
                  <a:pt x="2942876" y="579150"/>
                  <a:pt x="2863273" y="517237"/>
                </a:cubicBezTo>
                <a:cubicBezTo>
                  <a:pt x="2849525" y="506544"/>
                  <a:pt x="2840499" y="490414"/>
                  <a:pt x="2826327" y="480291"/>
                </a:cubicBezTo>
                <a:cubicBezTo>
                  <a:pt x="2797111" y="459422"/>
                  <a:pt x="2759352" y="450261"/>
                  <a:pt x="2733964" y="424873"/>
                </a:cubicBezTo>
                <a:cubicBezTo>
                  <a:pt x="2699370" y="390279"/>
                  <a:pt x="2718647" y="401294"/>
                  <a:pt x="2678545" y="387928"/>
                </a:cubicBezTo>
                <a:cubicBezTo>
                  <a:pt x="2611047" y="342928"/>
                  <a:pt x="2695907" y="397848"/>
                  <a:pt x="2613891" y="350982"/>
                </a:cubicBezTo>
                <a:cubicBezTo>
                  <a:pt x="2604253" y="345475"/>
                  <a:pt x="2596111" y="337474"/>
                  <a:pt x="2586182" y="332510"/>
                </a:cubicBezTo>
                <a:cubicBezTo>
                  <a:pt x="2577474" y="328156"/>
                  <a:pt x="2567181" y="327627"/>
                  <a:pt x="2558473" y="323273"/>
                </a:cubicBezTo>
                <a:cubicBezTo>
                  <a:pt x="2542416" y="315244"/>
                  <a:pt x="2528348" y="303593"/>
                  <a:pt x="2512291" y="295564"/>
                </a:cubicBezTo>
                <a:cubicBezTo>
                  <a:pt x="2497462" y="288149"/>
                  <a:pt x="2481260" y="283825"/>
                  <a:pt x="2466109" y="277091"/>
                </a:cubicBezTo>
                <a:cubicBezTo>
                  <a:pt x="2453527" y="271499"/>
                  <a:pt x="2441948" y="263732"/>
                  <a:pt x="2429164" y="258619"/>
                </a:cubicBezTo>
                <a:cubicBezTo>
                  <a:pt x="2411084" y="251387"/>
                  <a:pt x="2390442" y="250164"/>
                  <a:pt x="2373745" y="240146"/>
                </a:cubicBezTo>
                <a:cubicBezTo>
                  <a:pt x="2358351" y="230910"/>
                  <a:pt x="2342787" y="221952"/>
                  <a:pt x="2327564" y="212437"/>
                </a:cubicBezTo>
                <a:cubicBezTo>
                  <a:pt x="2293833" y="191355"/>
                  <a:pt x="2303043" y="192691"/>
                  <a:pt x="2262909" y="175491"/>
                </a:cubicBezTo>
                <a:cubicBezTo>
                  <a:pt x="2253960" y="171656"/>
                  <a:pt x="2244436" y="169334"/>
                  <a:pt x="2235200" y="166255"/>
                </a:cubicBezTo>
                <a:cubicBezTo>
                  <a:pt x="2225964" y="160097"/>
                  <a:pt x="2217694" y="152155"/>
                  <a:pt x="2207491" y="147782"/>
                </a:cubicBezTo>
                <a:cubicBezTo>
                  <a:pt x="2195823" y="142782"/>
                  <a:pt x="2182751" y="142033"/>
                  <a:pt x="2170545" y="138546"/>
                </a:cubicBezTo>
                <a:cubicBezTo>
                  <a:pt x="2161184" y="135871"/>
                  <a:pt x="2152197" y="131985"/>
                  <a:pt x="2142836" y="129310"/>
                </a:cubicBezTo>
                <a:cubicBezTo>
                  <a:pt x="2130630" y="125823"/>
                  <a:pt x="2118050" y="123721"/>
                  <a:pt x="2105891" y="120073"/>
                </a:cubicBezTo>
                <a:cubicBezTo>
                  <a:pt x="2087240" y="114478"/>
                  <a:pt x="2068946" y="107758"/>
                  <a:pt x="2050473" y="101600"/>
                </a:cubicBezTo>
                <a:lnTo>
                  <a:pt x="2022764" y="92364"/>
                </a:lnTo>
                <a:cubicBezTo>
                  <a:pt x="2013528" y="89285"/>
                  <a:pt x="2004602" y="85037"/>
                  <a:pt x="1995055" y="83128"/>
                </a:cubicBezTo>
                <a:lnTo>
                  <a:pt x="1948873" y="73891"/>
                </a:lnTo>
                <a:cubicBezTo>
                  <a:pt x="1939637" y="67734"/>
                  <a:pt x="1931367" y="59792"/>
                  <a:pt x="1921164" y="55419"/>
                </a:cubicBezTo>
                <a:cubicBezTo>
                  <a:pt x="1906641" y="49195"/>
                  <a:pt x="1850101" y="40236"/>
                  <a:pt x="1838036" y="36946"/>
                </a:cubicBezTo>
                <a:cubicBezTo>
                  <a:pt x="1819250" y="31823"/>
                  <a:pt x="1801509" y="23196"/>
                  <a:pt x="1782618" y="18473"/>
                </a:cubicBezTo>
                <a:lnTo>
                  <a:pt x="1708727" y="0"/>
                </a:lnTo>
                <a:cubicBezTo>
                  <a:pt x="1631781" y="9619"/>
                  <a:pt x="1659658" y="9237"/>
                  <a:pt x="1625600" y="9237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Lets put in an estimate?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78540" y="4126223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75658" y="3036332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90995" y="375689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17140" y="30802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333124" y="3567361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9600" y="315421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Really?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934969" y="3669023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419608" y="3396673"/>
            <a:ext cx="1126836" cy="360218"/>
          </a:xfrm>
          <a:custGeom>
            <a:avLst/>
            <a:gdLst>
              <a:gd name="connsiteX0" fmla="*/ 0 w 1126836"/>
              <a:gd name="connsiteY0" fmla="*/ 360218 h 360218"/>
              <a:gd name="connsiteX1" fmla="*/ 46181 w 1126836"/>
              <a:gd name="connsiteY1" fmla="*/ 350982 h 360218"/>
              <a:gd name="connsiteX2" fmla="*/ 73890 w 1126836"/>
              <a:gd name="connsiteY2" fmla="*/ 332509 h 360218"/>
              <a:gd name="connsiteX3" fmla="*/ 129309 w 1126836"/>
              <a:gd name="connsiteY3" fmla="*/ 314036 h 360218"/>
              <a:gd name="connsiteX4" fmla="*/ 184727 w 1126836"/>
              <a:gd name="connsiteY4" fmla="*/ 295563 h 360218"/>
              <a:gd name="connsiteX5" fmla="*/ 212436 w 1126836"/>
              <a:gd name="connsiteY5" fmla="*/ 286327 h 360218"/>
              <a:gd name="connsiteX6" fmla="*/ 240145 w 1126836"/>
              <a:gd name="connsiteY6" fmla="*/ 267854 h 360218"/>
              <a:gd name="connsiteX7" fmla="*/ 295563 w 1126836"/>
              <a:gd name="connsiteY7" fmla="*/ 249382 h 360218"/>
              <a:gd name="connsiteX8" fmla="*/ 323272 w 1126836"/>
              <a:gd name="connsiteY8" fmla="*/ 230909 h 360218"/>
              <a:gd name="connsiteX9" fmla="*/ 406400 w 1126836"/>
              <a:gd name="connsiteY9" fmla="*/ 203200 h 360218"/>
              <a:gd name="connsiteX10" fmla="*/ 461818 w 1126836"/>
              <a:gd name="connsiteY10" fmla="*/ 184727 h 360218"/>
              <a:gd name="connsiteX11" fmla="*/ 498763 w 1126836"/>
              <a:gd name="connsiteY11" fmla="*/ 175491 h 360218"/>
              <a:gd name="connsiteX12" fmla="*/ 563418 w 1126836"/>
              <a:gd name="connsiteY12" fmla="*/ 157018 h 360218"/>
              <a:gd name="connsiteX13" fmla="*/ 701963 w 1126836"/>
              <a:gd name="connsiteY13" fmla="*/ 138545 h 360218"/>
              <a:gd name="connsiteX14" fmla="*/ 785090 w 1126836"/>
              <a:gd name="connsiteY14" fmla="*/ 120073 h 360218"/>
              <a:gd name="connsiteX15" fmla="*/ 831272 w 1126836"/>
              <a:gd name="connsiteY15" fmla="*/ 110836 h 360218"/>
              <a:gd name="connsiteX16" fmla="*/ 886690 w 1126836"/>
              <a:gd name="connsiteY16" fmla="*/ 92363 h 360218"/>
              <a:gd name="connsiteX17" fmla="*/ 960581 w 1126836"/>
              <a:gd name="connsiteY17" fmla="*/ 73891 h 360218"/>
              <a:gd name="connsiteX18" fmla="*/ 1025236 w 1126836"/>
              <a:gd name="connsiteY18" fmla="*/ 55418 h 360218"/>
              <a:gd name="connsiteX19" fmla="*/ 1071418 w 1126836"/>
              <a:gd name="connsiteY19" fmla="*/ 46182 h 360218"/>
              <a:gd name="connsiteX20" fmla="*/ 1126836 w 1126836"/>
              <a:gd name="connsiteY20" fmla="*/ 27709 h 360218"/>
              <a:gd name="connsiteX21" fmla="*/ 1071418 w 1126836"/>
              <a:gd name="connsiteY21" fmla="*/ 9236 h 360218"/>
              <a:gd name="connsiteX22" fmla="*/ 1043709 w 1126836"/>
              <a:gd name="connsiteY22" fmla="*/ 0 h 360218"/>
              <a:gd name="connsiteX23" fmla="*/ 1071418 w 1126836"/>
              <a:gd name="connsiteY23" fmla="*/ 9236 h 360218"/>
              <a:gd name="connsiteX24" fmla="*/ 1126836 w 1126836"/>
              <a:gd name="connsiteY24" fmla="*/ 36945 h 360218"/>
              <a:gd name="connsiteX25" fmla="*/ 1117600 w 1126836"/>
              <a:gd name="connsiteY25" fmla="*/ 64654 h 360218"/>
              <a:gd name="connsiteX26" fmla="*/ 1062181 w 1126836"/>
              <a:gd name="connsiteY26" fmla="*/ 110836 h 360218"/>
              <a:gd name="connsiteX27" fmla="*/ 1052945 w 1126836"/>
              <a:gd name="connsiteY27" fmla="*/ 138545 h 360218"/>
              <a:gd name="connsiteX28" fmla="*/ 1025236 w 1126836"/>
              <a:gd name="connsiteY28" fmla="*/ 157018 h 3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26836" h="360218">
                <a:moveTo>
                  <a:pt x="0" y="360218"/>
                </a:moveTo>
                <a:cubicBezTo>
                  <a:pt x="15394" y="357139"/>
                  <a:pt x="31482" y="356494"/>
                  <a:pt x="46181" y="350982"/>
                </a:cubicBezTo>
                <a:cubicBezTo>
                  <a:pt x="56575" y="347084"/>
                  <a:pt x="63746" y="337017"/>
                  <a:pt x="73890" y="332509"/>
                </a:cubicBezTo>
                <a:cubicBezTo>
                  <a:pt x="91684" y="324601"/>
                  <a:pt x="110836" y="320194"/>
                  <a:pt x="129309" y="314036"/>
                </a:cubicBezTo>
                <a:lnTo>
                  <a:pt x="184727" y="295563"/>
                </a:lnTo>
                <a:lnTo>
                  <a:pt x="212436" y="286327"/>
                </a:lnTo>
                <a:cubicBezTo>
                  <a:pt x="221672" y="280169"/>
                  <a:pt x="230001" y="272362"/>
                  <a:pt x="240145" y="267854"/>
                </a:cubicBezTo>
                <a:cubicBezTo>
                  <a:pt x="257939" y="259946"/>
                  <a:pt x="295563" y="249382"/>
                  <a:pt x="295563" y="249382"/>
                </a:cubicBezTo>
                <a:cubicBezTo>
                  <a:pt x="304799" y="243224"/>
                  <a:pt x="313128" y="235418"/>
                  <a:pt x="323272" y="230909"/>
                </a:cubicBezTo>
                <a:cubicBezTo>
                  <a:pt x="323295" y="230899"/>
                  <a:pt x="392534" y="207822"/>
                  <a:pt x="406400" y="203200"/>
                </a:cubicBezTo>
                <a:lnTo>
                  <a:pt x="461818" y="184727"/>
                </a:lnTo>
                <a:cubicBezTo>
                  <a:pt x="474133" y="181648"/>
                  <a:pt x="486557" y="178978"/>
                  <a:pt x="498763" y="175491"/>
                </a:cubicBezTo>
                <a:cubicBezTo>
                  <a:pt x="533394" y="165596"/>
                  <a:pt x="523703" y="164239"/>
                  <a:pt x="563418" y="157018"/>
                </a:cubicBezTo>
                <a:cubicBezTo>
                  <a:pt x="614711" y="147692"/>
                  <a:pt x="649722" y="146582"/>
                  <a:pt x="701963" y="138545"/>
                </a:cubicBezTo>
                <a:cubicBezTo>
                  <a:pt x="747230" y="131581"/>
                  <a:pt x="743719" y="129267"/>
                  <a:pt x="785090" y="120073"/>
                </a:cubicBezTo>
                <a:cubicBezTo>
                  <a:pt x="800415" y="116667"/>
                  <a:pt x="816126" y="114967"/>
                  <a:pt x="831272" y="110836"/>
                </a:cubicBezTo>
                <a:cubicBezTo>
                  <a:pt x="850058" y="105712"/>
                  <a:pt x="867799" y="97085"/>
                  <a:pt x="886690" y="92363"/>
                </a:cubicBezTo>
                <a:cubicBezTo>
                  <a:pt x="911320" y="86206"/>
                  <a:pt x="936496" y="81920"/>
                  <a:pt x="960581" y="73891"/>
                </a:cubicBezTo>
                <a:cubicBezTo>
                  <a:pt x="991441" y="63603"/>
                  <a:pt x="990438" y="63151"/>
                  <a:pt x="1025236" y="55418"/>
                </a:cubicBezTo>
                <a:cubicBezTo>
                  <a:pt x="1040561" y="52013"/>
                  <a:pt x="1056272" y="50313"/>
                  <a:pt x="1071418" y="46182"/>
                </a:cubicBezTo>
                <a:cubicBezTo>
                  <a:pt x="1090204" y="41059"/>
                  <a:pt x="1126836" y="27709"/>
                  <a:pt x="1126836" y="27709"/>
                </a:cubicBezTo>
                <a:lnTo>
                  <a:pt x="1071418" y="9236"/>
                </a:lnTo>
                <a:lnTo>
                  <a:pt x="1043709" y="0"/>
                </a:lnTo>
                <a:lnTo>
                  <a:pt x="1071418" y="9236"/>
                </a:lnTo>
                <a:cubicBezTo>
                  <a:pt x="1109656" y="21982"/>
                  <a:pt x="1091028" y="13074"/>
                  <a:pt x="1126836" y="36945"/>
                </a:cubicBezTo>
                <a:cubicBezTo>
                  <a:pt x="1123757" y="46181"/>
                  <a:pt x="1123001" y="56553"/>
                  <a:pt x="1117600" y="64654"/>
                </a:cubicBezTo>
                <a:cubicBezTo>
                  <a:pt x="1103378" y="85987"/>
                  <a:pt x="1082626" y="97206"/>
                  <a:pt x="1062181" y="110836"/>
                </a:cubicBezTo>
                <a:cubicBezTo>
                  <a:pt x="1059102" y="120072"/>
                  <a:pt x="1059829" y="131661"/>
                  <a:pt x="1052945" y="138545"/>
                </a:cubicBezTo>
                <a:cubicBezTo>
                  <a:pt x="1022315" y="169175"/>
                  <a:pt x="1025236" y="131589"/>
                  <a:pt x="1025236" y="15701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648364" y="4210541"/>
            <a:ext cx="1487078" cy="444586"/>
          </a:xfrm>
          <a:custGeom>
            <a:avLst/>
            <a:gdLst>
              <a:gd name="connsiteX0" fmla="*/ 0 w 1487078"/>
              <a:gd name="connsiteY0" fmla="*/ 222914 h 444586"/>
              <a:gd name="connsiteX1" fmla="*/ 46181 w 1487078"/>
              <a:gd name="connsiteY1" fmla="*/ 250623 h 444586"/>
              <a:gd name="connsiteX2" fmla="*/ 129309 w 1487078"/>
              <a:gd name="connsiteY2" fmla="*/ 306041 h 444586"/>
              <a:gd name="connsiteX3" fmla="*/ 157018 w 1487078"/>
              <a:gd name="connsiteY3" fmla="*/ 324514 h 444586"/>
              <a:gd name="connsiteX4" fmla="*/ 184727 w 1487078"/>
              <a:gd name="connsiteY4" fmla="*/ 342986 h 444586"/>
              <a:gd name="connsiteX5" fmla="*/ 212436 w 1487078"/>
              <a:gd name="connsiteY5" fmla="*/ 370695 h 444586"/>
              <a:gd name="connsiteX6" fmla="*/ 240145 w 1487078"/>
              <a:gd name="connsiteY6" fmla="*/ 379932 h 444586"/>
              <a:gd name="connsiteX7" fmla="*/ 267854 w 1487078"/>
              <a:gd name="connsiteY7" fmla="*/ 398404 h 444586"/>
              <a:gd name="connsiteX8" fmla="*/ 323272 w 1487078"/>
              <a:gd name="connsiteY8" fmla="*/ 416877 h 444586"/>
              <a:gd name="connsiteX9" fmla="*/ 350981 w 1487078"/>
              <a:gd name="connsiteY9" fmla="*/ 435350 h 444586"/>
              <a:gd name="connsiteX10" fmla="*/ 415636 w 1487078"/>
              <a:gd name="connsiteY10" fmla="*/ 444586 h 444586"/>
              <a:gd name="connsiteX11" fmla="*/ 683491 w 1487078"/>
              <a:gd name="connsiteY11" fmla="*/ 435350 h 444586"/>
              <a:gd name="connsiteX12" fmla="*/ 766618 w 1487078"/>
              <a:gd name="connsiteY12" fmla="*/ 416877 h 444586"/>
              <a:gd name="connsiteX13" fmla="*/ 794327 w 1487078"/>
              <a:gd name="connsiteY13" fmla="*/ 407641 h 444586"/>
              <a:gd name="connsiteX14" fmla="*/ 840509 w 1487078"/>
              <a:gd name="connsiteY14" fmla="*/ 398404 h 444586"/>
              <a:gd name="connsiteX15" fmla="*/ 895927 w 1487078"/>
              <a:gd name="connsiteY15" fmla="*/ 379932 h 444586"/>
              <a:gd name="connsiteX16" fmla="*/ 951345 w 1487078"/>
              <a:gd name="connsiteY16" fmla="*/ 361459 h 444586"/>
              <a:gd name="connsiteX17" fmla="*/ 1006763 w 1487078"/>
              <a:gd name="connsiteY17" fmla="*/ 342986 h 444586"/>
              <a:gd name="connsiteX18" fmla="*/ 1034472 w 1487078"/>
              <a:gd name="connsiteY18" fmla="*/ 324514 h 444586"/>
              <a:gd name="connsiteX19" fmla="*/ 1071418 w 1487078"/>
              <a:gd name="connsiteY19" fmla="*/ 315277 h 444586"/>
              <a:gd name="connsiteX20" fmla="*/ 1099127 w 1487078"/>
              <a:gd name="connsiteY20" fmla="*/ 306041 h 444586"/>
              <a:gd name="connsiteX21" fmla="*/ 1163781 w 1487078"/>
              <a:gd name="connsiteY21" fmla="*/ 278332 h 444586"/>
              <a:gd name="connsiteX22" fmla="*/ 1219200 w 1487078"/>
              <a:gd name="connsiteY22" fmla="*/ 250623 h 444586"/>
              <a:gd name="connsiteX23" fmla="*/ 1274618 w 1487078"/>
              <a:gd name="connsiteY23" fmla="*/ 204441 h 444586"/>
              <a:gd name="connsiteX24" fmla="*/ 1311563 w 1487078"/>
              <a:gd name="connsiteY24" fmla="*/ 149023 h 444586"/>
              <a:gd name="connsiteX25" fmla="*/ 1330036 w 1487078"/>
              <a:gd name="connsiteY25" fmla="*/ 121314 h 444586"/>
              <a:gd name="connsiteX26" fmla="*/ 1339272 w 1487078"/>
              <a:gd name="connsiteY26" fmla="*/ 93604 h 444586"/>
              <a:gd name="connsiteX27" fmla="*/ 1366981 w 1487078"/>
              <a:gd name="connsiteY27" fmla="*/ 38186 h 444586"/>
              <a:gd name="connsiteX28" fmla="*/ 1357745 w 1487078"/>
              <a:gd name="connsiteY28" fmla="*/ 1241 h 444586"/>
              <a:gd name="connsiteX29" fmla="*/ 1302327 w 1487078"/>
              <a:gd name="connsiteY29" fmla="*/ 19714 h 444586"/>
              <a:gd name="connsiteX30" fmla="*/ 1246909 w 1487078"/>
              <a:gd name="connsiteY30" fmla="*/ 47423 h 444586"/>
              <a:gd name="connsiteX31" fmla="*/ 1219200 w 1487078"/>
              <a:gd name="connsiteY31" fmla="*/ 65895 h 444586"/>
              <a:gd name="connsiteX32" fmla="*/ 1163781 w 1487078"/>
              <a:gd name="connsiteY32" fmla="*/ 84368 h 444586"/>
              <a:gd name="connsiteX33" fmla="*/ 1191491 w 1487078"/>
              <a:gd name="connsiteY33" fmla="*/ 93604 h 444586"/>
              <a:gd name="connsiteX34" fmla="*/ 1219200 w 1487078"/>
              <a:gd name="connsiteY34" fmla="*/ 84368 h 444586"/>
              <a:gd name="connsiteX35" fmla="*/ 1256145 w 1487078"/>
              <a:gd name="connsiteY35" fmla="*/ 75132 h 444586"/>
              <a:gd name="connsiteX36" fmla="*/ 1311563 w 1487078"/>
              <a:gd name="connsiteY36" fmla="*/ 56659 h 444586"/>
              <a:gd name="connsiteX37" fmla="*/ 1339272 w 1487078"/>
              <a:gd name="connsiteY37" fmla="*/ 47423 h 444586"/>
              <a:gd name="connsiteX38" fmla="*/ 1376218 w 1487078"/>
              <a:gd name="connsiteY38" fmla="*/ 38186 h 444586"/>
              <a:gd name="connsiteX39" fmla="*/ 1403927 w 1487078"/>
              <a:gd name="connsiteY39" fmla="*/ 56659 h 444586"/>
              <a:gd name="connsiteX40" fmla="*/ 1440872 w 1487078"/>
              <a:gd name="connsiteY40" fmla="*/ 112077 h 444586"/>
              <a:gd name="connsiteX41" fmla="*/ 1477818 w 1487078"/>
              <a:gd name="connsiteY41" fmla="*/ 195204 h 444586"/>
              <a:gd name="connsiteX42" fmla="*/ 1487054 w 1487078"/>
              <a:gd name="connsiteY42" fmla="*/ 232150 h 44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7078" h="444586">
                <a:moveTo>
                  <a:pt x="0" y="222914"/>
                </a:moveTo>
                <a:cubicBezTo>
                  <a:pt x="15394" y="232150"/>
                  <a:pt x="31036" y="240985"/>
                  <a:pt x="46181" y="250623"/>
                </a:cubicBezTo>
                <a:cubicBezTo>
                  <a:pt x="46245" y="250664"/>
                  <a:pt x="115423" y="296783"/>
                  <a:pt x="129309" y="306041"/>
                </a:cubicBezTo>
                <a:lnTo>
                  <a:pt x="157018" y="324514"/>
                </a:lnTo>
                <a:cubicBezTo>
                  <a:pt x="166254" y="330671"/>
                  <a:pt x="176878" y="335137"/>
                  <a:pt x="184727" y="342986"/>
                </a:cubicBezTo>
                <a:cubicBezTo>
                  <a:pt x="193963" y="352222"/>
                  <a:pt x="201568" y="363449"/>
                  <a:pt x="212436" y="370695"/>
                </a:cubicBezTo>
                <a:cubicBezTo>
                  <a:pt x="220537" y="376096"/>
                  <a:pt x="231437" y="375578"/>
                  <a:pt x="240145" y="379932"/>
                </a:cubicBezTo>
                <a:cubicBezTo>
                  <a:pt x="250074" y="384896"/>
                  <a:pt x="257710" y="393896"/>
                  <a:pt x="267854" y="398404"/>
                </a:cubicBezTo>
                <a:cubicBezTo>
                  <a:pt x="285648" y="406312"/>
                  <a:pt x="323272" y="416877"/>
                  <a:pt x="323272" y="416877"/>
                </a:cubicBezTo>
                <a:cubicBezTo>
                  <a:pt x="332508" y="423035"/>
                  <a:pt x="340348" y="432160"/>
                  <a:pt x="350981" y="435350"/>
                </a:cubicBezTo>
                <a:cubicBezTo>
                  <a:pt x="371833" y="441606"/>
                  <a:pt x="393866" y="444586"/>
                  <a:pt x="415636" y="444586"/>
                </a:cubicBezTo>
                <a:cubicBezTo>
                  <a:pt x="504974" y="444586"/>
                  <a:pt x="594206" y="438429"/>
                  <a:pt x="683491" y="435350"/>
                </a:cubicBezTo>
                <a:cubicBezTo>
                  <a:pt x="745868" y="414558"/>
                  <a:pt x="669086" y="438551"/>
                  <a:pt x="766618" y="416877"/>
                </a:cubicBezTo>
                <a:cubicBezTo>
                  <a:pt x="776122" y="414765"/>
                  <a:pt x="784882" y="410002"/>
                  <a:pt x="794327" y="407641"/>
                </a:cubicBezTo>
                <a:cubicBezTo>
                  <a:pt x="809557" y="403833"/>
                  <a:pt x="825363" y="402535"/>
                  <a:pt x="840509" y="398404"/>
                </a:cubicBezTo>
                <a:cubicBezTo>
                  <a:pt x="859295" y="393281"/>
                  <a:pt x="877454" y="386090"/>
                  <a:pt x="895927" y="379932"/>
                </a:cubicBezTo>
                <a:lnTo>
                  <a:pt x="951345" y="361459"/>
                </a:lnTo>
                <a:cubicBezTo>
                  <a:pt x="951350" y="361457"/>
                  <a:pt x="1006759" y="342989"/>
                  <a:pt x="1006763" y="342986"/>
                </a:cubicBezTo>
                <a:cubicBezTo>
                  <a:pt x="1015999" y="336829"/>
                  <a:pt x="1024269" y="328887"/>
                  <a:pt x="1034472" y="324514"/>
                </a:cubicBezTo>
                <a:cubicBezTo>
                  <a:pt x="1046140" y="319513"/>
                  <a:pt x="1059212" y="318764"/>
                  <a:pt x="1071418" y="315277"/>
                </a:cubicBezTo>
                <a:cubicBezTo>
                  <a:pt x="1080779" y="312602"/>
                  <a:pt x="1090178" y="309876"/>
                  <a:pt x="1099127" y="306041"/>
                </a:cubicBezTo>
                <a:cubicBezTo>
                  <a:pt x="1179020" y="271801"/>
                  <a:pt x="1098798" y="299992"/>
                  <a:pt x="1163781" y="278332"/>
                </a:cubicBezTo>
                <a:cubicBezTo>
                  <a:pt x="1243200" y="225387"/>
                  <a:pt x="1142714" y="288866"/>
                  <a:pt x="1219200" y="250623"/>
                </a:cubicBezTo>
                <a:cubicBezTo>
                  <a:pt x="1238605" y="240921"/>
                  <a:pt x="1261620" y="221153"/>
                  <a:pt x="1274618" y="204441"/>
                </a:cubicBezTo>
                <a:cubicBezTo>
                  <a:pt x="1288248" y="186916"/>
                  <a:pt x="1299248" y="167496"/>
                  <a:pt x="1311563" y="149023"/>
                </a:cubicBezTo>
                <a:lnTo>
                  <a:pt x="1330036" y="121314"/>
                </a:lnTo>
                <a:cubicBezTo>
                  <a:pt x="1333115" y="112077"/>
                  <a:pt x="1334918" y="102312"/>
                  <a:pt x="1339272" y="93604"/>
                </a:cubicBezTo>
                <a:cubicBezTo>
                  <a:pt x="1375083" y="21981"/>
                  <a:pt x="1343765" y="107836"/>
                  <a:pt x="1366981" y="38186"/>
                </a:cubicBezTo>
                <a:cubicBezTo>
                  <a:pt x="1363902" y="25871"/>
                  <a:pt x="1369951" y="4728"/>
                  <a:pt x="1357745" y="1241"/>
                </a:cubicBezTo>
                <a:cubicBezTo>
                  <a:pt x="1339022" y="-4108"/>
                  <a:pt x="1318529" y="8913"/>
                  <a:pt x="1302327" y="19714"/>
                </a:cubicBezTo>
                <a:cubicBezTo>
                  <a:pt x="1222918" y="72652"/>
                  <a:pt x="1323389" y="9183"/>
                  <a:pt x="1246909" y="47423"/>
                </a:cubicBezTo>
                <a:cubicBezTo>
                  <a:pt x="1236980" y="52387"/>
                  <a:pt x="1229344" y="61387"/>
                  <a:pt x="1219200" y="65895"/>
                </a:cubicBezTo>
                <a:cubicBezTo>
                  <a:pt x="1201406" y="73803"/>
                  <a:pt x="1163781" y="84368"/>
                  <a:pt x="1163781" y="84368"/>
                </a:cubicBezTo>
                <a:cubicBezTo>
                  <a:pt x="1173018" y="87447"/>
                  <a:pt x="1181755" y="93604"/>
                  <a:pt x="1191491" y="93604"/>
                </a:cubicBezTo>
                <a:cubicBezTo>
                  <a:pt x="1201227" y="93604"/>
                  <a:pt x="1209839" y="87043"/>
                  <a:pt x="1219200" y="84368"/>
                </a:cubicBezTo>
                <a:cubicBezTo>
                  <a:pt x="1231406" y="80881"/>
                  <a:pt x="1243986" y="78780"/>
                  <a:pt x="1256145" y="75132"/>
                </a:cubicBezTo>
                <a:cubicBezTo>
                  <a:pt x="1274796" y="69537"/>
                  <a:pt x="1293090" y="62817"/>
                  <a:pt x="1311563" y="56659"/>
                </a:cubicBezTo>
                <a:cubicBezTo>
                  <a:pt x="1320799" y="53580"/>
                  <a:pt x="1329827" y="49784"/>
                  <a:pt x="1339272" y="47423"/>
                </a:cubicBezTo>
                <a:lnTo>
                  <a:pt x="1376218" y="38186"/>
                </a:lnTo>
                <a:cubicBezTo>
                  <a:pt x="1385454" y="44344"/>
                  <a:pt x="1396617" y="48305"/>
                  <a:pt x="1403927" y="56659"/>
                </a:cubicBezTo>
                <a:cubicBezTo>
                  <a:pt x="1418547" y="73367"/>
                  <a:pt x="1433851" y="91015"/>
                  <a:pt x="1440872" y="112077"/>
                </a:cubicBezTo>
                <a:cubicBezTo>
                  <a:pt x="1462855" y="178026"/>
                  <a:pt x="1448544" y="151293"/>
                  <a:pt x="1477818" y="195204"/>
                </a:cubicBezTo>
                <a:cubicBezTo>
                  <a:pt x="1488027" y="225835"/>
                  <a:pt x="1487054" y="213178"/>
                  <a:pt x="1487054" y="2321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847273" y="3796127"/>
            <a:ext cx="1293091" cy="461837"/>
          </a:xfrm>
          <a:custGeom>
            <a:avLst/>
            <a:gdLst>
              <a:gd name="connsiteX0" fmla="*/ 1293091 w 1293091"/>
              <a:gd name="connsiteY0" fmla="*/ 461837 h 461837"/>
              <a:gd name="connsiteX1" fmla="*/ 1246909 w 1293091"/>
              <a:gd name="connsiteY1" fmla="*/ 434128 h 461837"/>
              <a:gd name="connsiteX2" fmla="*/ 1191491 w 1293091"/>
              <a:gd name="connsiteY2" fmla="*/ 415655 h 461837"/>
              <a:gd name="connsiteX3" fmla="*/ 1108363 w 1293091"/>
              <a:gd name="connsiteY3" fmla="*/ 369473 h 461837"/>
              <a:gd name="connsiteX4" fmla="*/ 1052945 w 1293091"/>
              <a:gd name="connsiteY4" fmla="*/ 341764 h 461837"/>
              <a:gd name="connsiteX5" fmla="*/ 1025236 w 1293091"/>
              <a:gd name="connsiteY5" fmla="*/ 323291 h 461837"/>
              <a:gd name="connsiteX6" fmla="*/ 969818 w 1293091"/>
              <a:gd name="connsiteY6" fmla="*/ 304818 h 461837"/>
              <a:gd name="connsiteX7" fmla="*/ 942109 w 1293091"/>
              <a:gd name="connsiteY7" fmla="*/ 295582 h 461837"/>
              <a:gd name="connsiteX8" fmla="*/ 858982 w 1293091"/>
              <a:gd name="connsiteY8" fmla="*/ 258637 h 461837"/>
              <a:gd name="connsiteX9" fmla="*/ 831272 w 1293091"/>
              <a:gd name="connsiteY9" fmla="*/ 249400 h 461837"/>
              <a:gd name="connsiteX10" fmla="*/ 803563 w 1293091"/>
              <a:gd name="connsiteY10" fmla="*/ 240164 h 461837"/>
              <a:gd name="connsiteX11" fmla="*/ 720436 w 1293091"/>
              <a:gd name="connsiteY11" fmla="*/ 203218 h 461837"/>
              <a:gd name="connsiteX12" fmla="*/ 665018 w 1293091"/>
              <a:gd name="connsiteY12" fmla="*/ 184746 h 461837"/>
              <a:gd name="connsiteX13" fmla="*/ 637309 w 1293091"/>
              <a:gd name="connsiteY13" fmla="*/ 175509 h 461837"/>
              <a:gd name="connsiteX14" fmla="*/ 600363 w 1293091"/>
              <a:gd name="connsiteY14" fmla="*/ 166273 h 461837"/>
              <a:gd name="connsiteX15" fmla="*/ 498763 w 1293091"/>
              <a:gd name="connsiteY15" fmla="*/ 138564 h 461837"/>
              <a:gd name="connsiteX16" fmla="*/ 452582 w 1293091"/>
              <a:gd name="connsiteY16" fmla="*/ 129328 h 461837"/>
              <a:gd name="connsiteX17" fmla="*/ 424872 w 1293091"/>
              <a:gd name="connsiteY17" fmla="*/ 120091 h 461837"/>
              <a:gd name="connsiteX18" fmla="*/ 341745 w 1293091"/>
              <a:gd name="connsiteY18" fmla="*/ 101618 h 461837"/>
              <a:gd name="connsiteX19" fmla="*/ 314036 w 1293091"/>
              <a:gd name="connsiteY19" fmla="*/ 92382 h 461837"/>
              <a:gd name="connsiteX20" fmla="*/ 258618 w 1293091"/>
              <a:gd name="connsiteY20" fmla="*/ 83146 h 461837"/>
              <a:gd name="connsiteX21" fmla="*/ 92363 w 1293091"/>
              <a:gd name="connsiteY21" fmla="*/ 64673 h 461837"/>
              <a:gd name="connsiteX22" fmla="*/ 9236 w 1293091"/>
              <a:gd name="connsiteY22" fmla="*/ 73909 h 461837"/>
              <a:gd name="connsiteX23" fmla="*/ 18472 w 1293091"/>
              <a:gd name="connsiteY23" fmla="*/ 101618 h 461837"/>
              <a:gd name="connsiteX24" fmla="*/ 36945 w 1293091"/>
              <a:gd name="connsiteY24" fmla="*/ 129328 h 461837"/>
              <a:gd name="connsiteX25" fmla="*/ 55418 w 1293091"/>
              <a:gd name="connsiteY25" fmla="*/ 203218 h 461837"/>
              <a:gd name="connsiteX26" fmla="*/ 46182 w 1293091"/>
              <a:gd name="connsiteY26" fmla="*/ 175509 h 461837"/>
              <a:gd name="connsiteX27" fmla="*/ 9236 w 1293091"/>
              <a:gd name="connsiteY27" fmla="*/ 92382 h 461837"/>
              <a:gd name="connsiteX28" fmla="*/ 0 w 1293091"/>
              <a:gd name="connsiteY28" fmla="*/ 64673 h 461837"/>
              <a:gd name="connsiteX29" fmla="*/ 27709 w 1293091"/>
              <a:gd name="connsiteY29" fmla="*/ 46200 h 461837"/>
              <a:gd name="connsiteX30" fmla="*/ 83127 w 1293091"/>
              <a:gd name="connsiteY30" fmla="*/ 27728 h 461837"/>
              <a:gd name="connsiteX31" fmla="*/ 175491 w 1293091"/>
              <a:gd name="connsiteY31" fmla="*/ 9255 h 461837"/>
              <a:gd name="connsiteX32" fmla="*/ 258618 w 1293091"/>
              <a:gd name="connsiteY32" fmla="*/ 18 h 4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93091" h="461837">
                <a:moveTo>
                  <a:pt x="1293091" y="461837"/>
                </a:moveTo>
                <a:cubicBezTo>
                  <a:pt x="1277697" y="452601"/>
                  <a:pt x="1263252" y="441557"/>
                  <a:pt x="1246909" y="434128"/>
                </a:cubicBezTo>
                <a:cubicBezTo>
                  <a:pt x="1229182" y="426070"/>
                  <a:pt x="1191491" y="415655"/>
                  <a:pt x="1191491" y="415655"/>
                </a:cubicBezTo>
                <a:cubicBezTo>
                  <a:pt x="1127971" y="373308"/>
                  <a:pt x="1157135" y="385730"/>
                  <a:pt x="1108363" y="369473"/>
                </a:cubicBezTo>
                <a:cubicBezTo>
                  <a:pt x="1028952" y="316532"/>
                  <a:pt x="1129425" y="380004"/>
                  <a:pt x="1052945" y="341764"/>
                </a:cubicBezTo>
                <a:cubicBezTo>
                  <a:pt x="1043016" y="336800"/>
                  <a:pt x="1035380" y="327800"/>
                  <a:pt x="1025236" y="323291"/>
                </a:cubicBezTo>
                <a:cubicBezTo>
                  <a:pt x="1007442" y="315383"/>
                  <a:pt x="988291" y="310976"/>
                  <a:pt x="969818" y="304818"/>
                </a:cubicBezTo>
                <a:lnTo>
                  <a:pt x="942109" y="295582"/>
                </a:lnTo>
                <a:cubicBezTo>
                  <a:pt x="898198" y="266307"/>
                  <a:pt x="924933" y="280620"/>
                  <a:pt x="858982" y="258637"/>
                </a:cubicBezTo>
                <a:lnTo>
                  <a:pt x="831272" y="249400"/>
                </a:lnTo>
                <a:lnTo>
                  <a:pt x="803563" y="240164"/>
                </a:lnTo>
                <a:cubicBezTo>
                  <a:pt x="759653" y="210890"/>
                  <a:pt x="786384" y="225201"/>
                  <a:pt x="720436" y="203218"/>
                </a:cubicBezTo>
                <a:lnTo>
                  <a:pt x="665018" y="184746"/>
                </a:lnTo>
                <a:cubicBezTo>
                  <a:pt x="655782" y="181667"/>
                  <a:pt x="646754" y="177870"/>
                  <a:pt x="637309" y="175509"/>
                </a:cubicBezTo>
                <a:cubicBezTo>
                  <a:pt x="624994" y="172430"/>
                  <a:pt x="612569" y="169760"/>
                  <a:pt x="600363" y="166273"/>
                </a:cubicBezTo>
                <a:cubicBezTo>
                  <a:pt x="538437" y="148581"/>
                  <a:pt x="608520" y="160515"/>
                  <a:pt x="498763" y="138564"/>
                </a:cubicBezTo>
                <a:cubicBezTo>
                  <a:pt x="483369" y="135485"/>
                  <a:pt x="467812" y="133135"/>
                  <a:pt x="452582" y="129328"/>
                </a:cubicBezTo>
                <a:cubicBezTo>
                  <a:pt x="443136" y="126967"/>
                  <a:pt x="434234" y="122766"/>
                  <a:pt x="424872" y="120091"/>
                </a:cubicBezTo>
                <a:cubicBezTo>
                  <a:pt x="358527" y="101135"/>
                  <a:pt x="417898" y="120657"/>
                  <a:pt x="341745" y="101618"/>
                </a:cubicBezTo>
                <a:cubicBezTo>
                  <a:pt x="332300" y="99257"/>
                  <a:pt x="323540" y="94494"/>
                  <a:pt x="314036" y="92382"/>
                </a:cubicBezTo>
                <a:cubicBezTo>
                  <a:pt x="295754" y="88320"/>
                  <a:pt x="277128" y="85994"/>
                  <a:pt x="258618" y="83146"/>
                </a:cubicBezTo>
                <a:cubicBezTo>
                  <a:pt x="177453" y="70659"/>
                  <a:pt x="188848" y="73444"/>
                  <a:pt x="92363" y="64673"/>
                </a:cubicBezTo>
                <a:cubicBezTo>
                  <a:pt x="64654" y="67752"/>
                  <a:pt x="34172" y="61441"/>
                  <a:pt x="9236" y="73909"/>
                </a:cubicBezTo>
                <a:cubicBezTo>
                  <a:pt x="528" y="78263"/>
                  <a:pt x="14118" y="92910"/>
                  <a:pt x="18472" y="101618"/>
                </a:cubicBezTo>
                <a:cubicBezTo>
                  <a:pt x="23436" y="111547"/>
                  <a:pt x="31980" y="119399"/>
                  <a:pt x="36945" y="129328"/>
                </a:cubicBezTo>
                <a:cubicBezTo>
                  <a:pt x="44234" y="143907"/>
                  <a:pt x="55418" y="192675"/>
                  <a:pt x="55418" y="203218"/>
                </a:cubicBezTo>
                <a:cubicBezTo>
                  <a:pt x="55418" y="212954"/>
                  <a:pt x="50536" y="184217"/>
                  <a:pt x="46182" y="175509"/>
                </a:cubicBezTo>
                <a:cubicBezTo>
                  <a:pt x="2271" y="87686"/>
                  <a:pt x="56895" y="235358"/>
                  <a:pt x="9236" y="92382"/>
                </a:cubicBezTo>
                <a:lnTo>
                  <a:pt x="0" y="64673"/>
                </a:lnTo>
                <a:cubicBezTo>
                  <a:pt x="9236" y="58515"/>
                  <a:pt x="17565" y="50708"/>
                  <a:pt x="27709" y="46200"/>
                </a:cubicBezTo>
                <a:cubicBezTo>
                  <a:pt x="45503" y="38292"/>
                  <a:pt x="64237" y="32451"/>
                  <a:pt x="83127" y="27728"/>
                </a:cubicBezTo>
                <a:cubicBezTo>
                  <a:pt x="132107" y="15482"/>
                  <a:pt x="116600" y="18315"/>
                  <a:pt x="175491" y="9255"/>
                </a:cubicBezTo>
                <a:cubicBezTo>
                  <a:pt x="241191" y="-853"/>
                  <a:pt x="219803" y="18"/>
                  <a:pt x="258618" y="18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782618" y="3084945"/>
            <a:ext cx="4729380" cy="471055"/>
          </a:xfrm>
          <a:custGeom>
            <a:avLst/>
            <a:gdLst>
              <a:gd name="connsiteX0" fmla="*/ 0 w 4729380"/>
              <a:gd name="connsiteY0" fmla="*/ 471055 h 471055"/>
              <a:gd name="connsiteX1" fmla="*/ 46182 w 4729380"/>
              <a:gd name="connsiteY1" fmla="*/ 461819 h 471055"/>
              <a:gd name="connsiteX2" fmla="*/ 230909 w 4729380"/>
              <a:gd name="connsiteY2" fmla="*/ 434110 h 471055"/>
              <a:gd name="connsiteX3" fmla="*/ 267855 w 4729380"/>
              <a:gd name="connsiteY3" fmla="*/ 424873 h 471055"/>
              <a:gd name="connsiteX4" fmla="*/ 295564 w 4729380"/>
              <a:gd name="connsiteY4" fmla="*/ 415637 h 471055"/>
              <a:gd name="connsiteX5" fmla="*/ 341746 w 4729380"/>
              <a:gd name="connsiteY5" fmla="*/ 406400 h 471055"/>
              <a:gd name="connsiteX6" fmla="*/ 369455 w 4729380"/>
              <a:gd name="connsiteY6" fmla="*/ 397164 h 471055"/>
              <a:gd name="connsiteX7" fmla="*/ 424873 w 4729380"/>
              <a:gd name="connsiteY7" fmla="*/ 387928 h 471055"/>
              <a:gd name="connsiteX8" fmla="*/ 461818 w 4729380"/>
              <a:gd name="connsiteY8" fmla="*/ 378691 h 471055"/>
              <a:gd name="connsiteX9" fmla="*/ 508000 w 4729380"/>
              <a:gd name="connsiteY9" fmla="*/ 369455 h 471055"/>
              <a:gd name="connsiteX10" fmla="*/ 563418 w 4729380"/>
              <a:gd name="connsiteY10" fmla="*/ 350982 h 471055"/>
              <a:gd name="connsiteX11" fmla="*/ 683491 w 4729380"/>
              <a:gd name="connsiteY11" fmla="*/ 323273 h 471055"/>
              <a:gd name="connsiteX12" fmla="*/ 711200 w 4729380"/>
              <a:gd name="connsiteY12" fmla="*/ 314037 h 471055"/>
              <a:gd name="connsiteX13" fmla="*/ 785091 w 4729380"/>
              <a:gd name="connsiteY13" fmla="*/ 295564 h 471055"/>
              <a:gd name="connsiteX14" fmla="*/ 812800 w 4729380"/>
              <a:gd name="connsiteY14" fmla="*/ 286328 h 471055"/>
              <a:gd name="connsiteX15" fmla="*/ 914400 w 4729380"/>
              <a:gd name="connsiteY15" fmla="*/ 267855 h 471055"/>
              <a:gd name="connsiteX16" fmla="*/ 942109 w 4729380"/>
              <a:gd name="connsiteY16" fmla="*/ 258619 h 471055"/>
              <a:gd name="connsiteX17" fmla="*/ 997527 w 4729380"/>
              <a:gd name="connsiteY17" fmla="*/ 249382 h 471055"/>
              <a:gd name="connsiteX18" fmla="*/ 1145309 w 4729380"/>
              <a:gd name="connsiteY18" fmla="*/ 230910 h 471055"/>
              <a:gd name="connsiteX19" fmla="*/ 1182255 w 4729380"/>
              <a:gd name="connsiteY19" fmla="*/ 221673 h 471055"/>
              <a:gd name="connsiteX20" fmla="*/ 1311564 w 4729380"/>
              <a:gd name="connsiteY20" fmla="*/ 203200 h 471055"/>
              <a:gd name="connsiteX21" fmla="*/ 1339273 w 4729380"/>
              <a:gd name="connsiteY21" fmla="*/ 193964 h 471055"/>
              <a:gd name="connsiteX22" fmla="*/ 1422400 w 4729380"/>
              <a:gd name="connsiteY22" fmla="*/ 184728 h 471055"/>
              <a:gd name="connsiteX23" fmla="*/ 1468582 w 4729380"/>
              <a:gd name="connsiteY23" fmla="*/ 175491 h 471055"/>
              <a:gd name="connsiteX24" fmla="*/ 1533237 w 4729380"/>
              <a:gd name="connsiteY24" fmla="*/ 166255 h 471055"/>
              <a:gd name="connsiteX25" fmla="*/ 1560946 w 4729380"/>
              <a:gd name="connsiteY25" fmla="*/ 157019 h 471055"/>
              <a:gd name="connsiteX26" fmla="*/ 1727200 w 4729380"/>
              <a:gd name="connsiteY26" fmla="*/ 138546 h 471055"/>
              <a:gd name="connsiteX27" fmla="*/ 1754909 w 4729380"/>
              <a:gd name="connsiteY27" fmla="*/ 129310 h 471055"/>
              <a:gd name="connsiteX28" fmla="*/ 1911927 w 4729380"/>
              <a:gd name="connsiteY28" fmla="*/ 110837 h 471055"/>
              <a:gd name="connsiteX29" fmla="*/ 1967346 w 4729380"/>
              <a:gd name="connsiteY29" fmla="*/ 101600 h 471055"/>
              <a:gd name="connsiteX30" fmla="*/ 2290618 w 4729380"/>
              <a:gd name="connsiteY30" fmla="*/ 73891 h 471055"/>
              <a:gd name="connsiteX31" fmla="*/ 2382982 w 4729380"/>
              <a:gd name="connsiteY31" fmla="*/ 55419 h 471055"/>
              <a:gd name="connsiteX32" fmla="*/ 2530764 w 4729380"/>
              <a:gd name="connsiteY32" fmla="*/ 36946 h 471055"/>
              <a:gd name="connsiteX33" fmla="*/ 2715491 w 4729380"/>
              <a:gd name="connsiteY33" fmla="*/ 18473 h 471055"/>
              <a:gd name="connsiteX34" fmla="*/ 3980873 w 4729380"/>
              <a:gd name="connsiteY34" fmla="*/ 36946 h 471055"/>
              <a:gd name="connsiteX35" fmla="*/ 4165600 w 4729380"/>
              <a:gd name="connsiteY35" fmla="*/ 55419 h 471055"/>
              <a:gd name="connsiteX36" fmla="*/ 4248727 w 4729380"/>
              <a:gd name="connsiteY36" fmla="*/ 64655 h 471055"/>
              <a:gd name="connsiteX37" fmla="*/ 4479637 w 4729380"/>
              <a:gd name="connsiteY37" fmla="*/ 73891 h 471055"/>
              <a:gd name="connsiteX38" fmla="*/ 4655127 w 4729380"/>
              <a:gd name="connsiteY38" fmla="*/ 92364 h 471055"/>
              <a:gd name="connsiteX39" fmla="*/ 4692073 w 4729380"/>
              <a:gd name="connsiteY39" fmla="*/ 101600 h 471055"/>
              <a:gd name="connsiteX40" fmla="*/ 4729018 w 4729380"/>
              <a:gd name="connsiteY40" fmla="*/ 92364 h 471055"/>
              <a:gd name="connsiteX41" fmla="*/ 4701309 w 4729380"/>
              <a:gd name="connsiteY41" fmla="*/ 73891 h 471055"/>
              <a:gd name="connsiteX42" fmla="*/ 4618182 w 4729380"/>
              <a:gd name="connsiteY42" fmla="*/ 0 h 471055"/>
              <a:gd name="connsiteX43" fmla="*/ 4645891 w 4729380"/>
              <a:gd name="connsiteY43" fmla="*/ 64655 h 471055"/>
              <a:gd name="connsiteX44" fmla="*/ 4673600 w 4729380"/>
              <a:gd name="connsiteY44" fmla="*/ 83128 h 471055"/>
              <a:gd name="connsiteX45" fmla="*/ 4664364 w 4729380"/>
              <a:gd name="connsiteY45" fmla="*/ 147782 h 471055"/>
              <a:gd name="connsiteX46" fmla="*/ 4627418 w 4729380"/>
              <a:gd name="connsiteY46" fmla="*/ 166255 h 471055"/>
              <a:gd name="connsiteX47" fmla="*/ 4572000 w 4729380"/>
              <a:gd name="connsiteY47" fmla="*/ 203200 h 471055"/>
              <a:gd name="connsiteX48" fmla="*/ 4553527 w 4729380"/>
              <a:gd name="connsiteY48" fmla="*/ 230910 h 471055"/>
              <a:gd name="connsiteX49" fmla="*/ 4516582 w 4729380"/>
              <a:gd name="connsiteY49" fmla="*/ 258619 h 47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729380" h="471055">
                <a:moveTo>
                  <a:pt x="0" y="471055"/>
                </a:moveTo>
                <a:cubicBezTo>
                  <a:pt x="15394" y="467976"/>
                  <a:pt x="30666" y="464206"/>
                  <a:pt x="46182" y="461819"/>
                </a:cubicBezTo>
                <a:cubicBezTo>
                  <a:pt x="112813" y="451568"/>
                  <a:pt x="162624" y="451182"/>
                  <a:pt x="230909" y="434110"/>
                </a:cubicBezTo>
                <a:cubicBezTo>
                  <a:pt x="243224" y="431031"/>
                  <a:pt x="255649" y="428360"/>
                  <a:pt x="267855" y="424873"/>
                </a:cubicBezTo>
                <a:cubicBezTo>
                  <a:pt x="277216" y="422198"/>
                  <a:pt x="286119" y="417998"/>
                  <a:pt x="295564" y="415637"/>
                </a:cubicBezTo>
                <a:cubicBezTo>
                  <a:pt x="310794" y="411829"/>
                  <a:pt x="326516" y="410208"/>
                  <a:pt x="341746" y="406400"/>
                </a:cubicBezTo>
                <a:cubicBezTo>
                  <a:pt x="351191" y="404039"/>
                  <a:pt x="359951" y="399276"/>
                  <a:pt x="369455" y="397164"/>
                </a:cubicBezTo>
                <a:cubicBezTo>
                  <a:pt x="387737" y="393102"/>
                  <a:pt x="406509" y="391601"/>
                  <a:pt x="424873" y="387928"/>
                </a:cubicBezTo>
                <a:cubicBezTo>
                  <a:pt x="437321" y="385438"/>
                  <a:pt x="449426" y="381445"/>
                  <a:pt x="461818" y="378691"/>
                </a:cubicBezTo>
                <a:cubicBezTo>
                  <a:pt x="477143" y="375285"/>
                  <a:pt x="492854" y="373586"/>
                  <a:pt x="508000" y="369455"/>
                </a:cubicBezTo>
                <a:cubicBezTo>
                  <a:pt x="526786" y="364332"/>
                  <a:pt x="544324" y="354801"/>
                  <a:pt x="563418" y="350982"/>
                </a:cubicBezTo>
                <a:cubicBezTo>
                  <a:pt x="600059" y="343654"/>
                  <a:pt x="650062" y="334416"/>
                  <a:pt x="683491" y="323273"/>
                </a:cubicBezTo>
                <a:cubicBezTo>
                  <a:pt x="692727" y="320194"/>
                  <a:pt x="701807" y="316599"/>
                  <a:pt x="711200" y="314037"/>
                </a:cubicBezTo>
                <a:cubicBezTo>
                  <a:pt x="735694" y="307357"/>
                  <a:pt x="761005" y="303592"/>
                  <a:pt x="785091" y="295564"/>
                </a:cubicBezTo>
                <a:cubicBezTo>
                  <a:pt x="794327" y="292485"/>
                  <a:pt x="803355" y="288689"/>
                  <a:pt x="812800" y="286328"/>
                </a:cubicBezTo>
                <a:cubicBezTo>
                  <a:pt x="880054" y="269514"/>
                  <a:pt x="840266" y="284329"/>
                  <a:pt x="914400" y="267855"/>
                </a:cubicBezTo>
                <a:cubicBezTo>
                  <a:pt x="923904" y="265743"/>
                  <a:pt x="932605" y="260731"/>
                  <a:pt x="942109" y="258619"/>
                </a:cubicBezTo>
                <a:cubicBezTo>
                  <a:pt x="960391" y="254556"/>
                  <a:pt x="979017" y="252230"/>
                  <a:pt x="997527" y="249382"/>
                </a:cubicBezTo>
                <a:cubicBezTo>
                  <a:pt x="1066044" y="238841"/>
                  <a:pt x="1070943" y="239173"/>
                  <a:pt x="1145309" y="230910"/>
                </a:cubicBezTo>
                <a:cubicBezTo>
                  <a:pt x="1157624" y="227831"/>
                  <a:pt x="1169733" y="223760"/>
                  <a:pt x="1182255" y="221673"/>
                </a:cubicBezTo>
                <a:cubicBezTo>
                  <a:pt x="1238207" y="212348"/>
                  <a:pt x="1259216" y="214833"/>
                  <a:pt x="1311564" y="203200"/>
                </a:cubicBezTo>
                <a:cubicBezTo>
                  <a:pt x="1321068" y="201088"/>
                  <a:pt x="1329670" y="195565"/>
                  <a:pt x="1339273" y="193964"/>
                </a:cubicBezTo>
                <a:cubicBezTo>
                  <a:pt x="1366773" y="189381"/>
                  <a:pt x="1394801" y="188671"/>
                  <a:pt x="1422400" y="184728"/>
                </a:cubicBezTo>
                <a:cubicBezTo>
                  <a:pt x="1437941" y="182508"/>
                  <a:pt x="1453097" y="178072"/>
                  <a:pt x="1468582" y="175491"/>
                </a:cubicBezTo>
                <a:cubicBezTo>
                  <a:pt x="1490056" y="171912"/>
                  <a:pt x="1511685" y="169334"/>
                  <a:pt x="1533237" y="166255"/>
                </a:cubicBezTo>
                <a:cubicBezTo>
                  <a:pt x="1542473" y="163176"/>
                  <a:pt x="1551308" y="158396"/>
                  <a:pt x="1560946" y="157019"/>
                </a:cubicBezTo>
                <a:cubicBezTo>
                  <a:pt x="1616145" y="149133"/>
                  <a:pt x="1727200" y="138546"/>
                  <a:pt x="1727200" y="138546"/>
                </a:cubicBezTo>
                <a:cubicBezTo>
                  <a:pt x="1736436" y="135467"/>
                  <a:pt x="1745405" y="131422"/>
                  <a:pt x="1754909" y="129310"/>
                </a:cubicBezTo>
                <a:cubicBezTo>
                  <a:pt x="1813552" y="116278"/>
                  <a:pt x="1846730" y="118507"/>
                  <a:pt x="1911927" y="110837"/>
                </a:cubicBezTo>
                <a:cubicBezTo>
                  <a:pt x="1930527" y="108649"/>
                  <a:pt x="1948733" y="103668"/>
                  <a:pt x="1967346" y="101600"/>
                </a:cubicBezTo>
                <a:cubicBezTo>
                  <a:pt x="2109504" y="85805"/>
                  <a:pt x="2159619" y="83249"/>
                  <a:pt x="2290618" y="73891"/>
                </a:cubicBezTo>
                <a:cubicBezTo>
                  <a:pt x="2336947" y="58449"/>
                  <a:pt x="2313236" y="64516"/>
                  <a:pt x="2382982" y="55419"/>
                </a:cubicBezTo>
                <a:lnTo>
                  <a:pt x="2530764" y="36946"/>
                </a:lnTo>
                <a:cubicBezTo>
                  <a:pt x="2641430" y="23113"/>
                  <a:pt x="2579937" y="29770"/>
                  <a:pt x="2715491" y="18473"/>
                </a:cubicBezTo>
                <a:cubicBezTo>
                  <a:pt x="3137285" y="24631"/>
                  <a:pt x="3561614" y="-9637"/>
                  <a:pt x="3980873" y="36946"/>
                </a:cubicBezTo>
                <a:cubicBezTo>
                  <a:pt x="4184573" y="59578"/>
                  <a:pt x="3930391" y="31898"/>
                  <a:pt x="4165600" y="55419"/>
                </a:cubicBezTo>
                <a:cubicBezTo>
                  <a:pt x="4193341" y="58193"/>
                  <a:pt x="4220896" y="63018"/>
                  <a:pt x="4248727" y="64655"/>
                </a:cubicBezTo>
                <a:cubicBezTo>
                  <a:pt x="4325626" y="69178"/>
                  <a:pt x="4402667" y="70812"/>
                  <a:pt x="4479637" y="73891"/>
                </a:cubicBezTo>
                <a:cubicBezTo>
                  <a:pt x="4524845" y="78001"/>
                  <a:pt x="4606698" y="84293"/>
                  <a:pt x="4655127" y="92364"/>
                </a:cubicBezTo>
                <a:cubicBezTo>
                  <a:pt x="4667649" y="94451"/>
                  <a:pt x="4679758" y="98521"/>
                  <a:pt x="4692073" y="101600"/>
                </a:cubicBezTo>
                <a:cubicBezTo>
                  <a:pt x="4704388" y="98521"/>
                  <a:pt x="4725004" y="104407"/>
                  <a:pt x="4729018" y="92364"/>
                </a:cubicBezTo>
                <a:cubicBezTo>
                  <a:pt x="4732528" y="81833"/>
                  <a:pt x="4709606" y="81266"/>
                  <a:pt x="4701309" y="73891"/>
                </a:cubicBezTo>
                <a:cubicBezTo>
                  <a:pt x="4606408" y="-10466"/>
                  <a:pt x="4681069" y="41926"/>
                  <a:pt x="4618182" y="0"/>
                </a:cubicBezTo>
                <a:cubicBezTo>
                  <a:pt x="4624599" y="19252"/>
                  <a:pt x="4633207" y="49435"/>
                  <a:pt x="4645891" y="64655"/>
                </a:cubicBezTo>
                <a:cubicBezTo>
                  <a:pt x="4652998" y="73183"/>
                  <a:pt x="4664364" y="76970"/>
                  <a:pt x="4673600" y="83128"/>
                </a:cubicBezTo>
                <a:cubicBezTo>
                  <a:pt x="4697718" y="155480"/>
                  <a:pt x="4709263" y="128540"/>
                  <a:pt x="4664364" y="147782"/>
                </a:cubicBezTo>
                <a:cubicBezTo>
                  <a:pt x="4651708" y="153206"/>
                  <a:pt x="4638622" y="158252"/>
                  <a:pt x="4627418" y="166255"/>
                </a:cubicBezTo>
                <a:cubicBezTo>
                  <a:pt x="4566880" y="209496"/>
                  <a:pt x="4631439" y="183388"/>
                  <a:pt x="4572000" y="203200"/>
                </a:cubicBezTo>
                <a:cubicBezTo>
                  <a:pt x="4565842" y="212437"/>
                  <a:pt x="4562195" y="223975"/>
                  <a:pt x="4553527" y="230910"/>
                </a:cubicBezTo>
                <a:cubicBezTo>
                  <a:pt x="4505972" y="268955"/>
                  <a:pt x="4539587" y="212606"/>
                  <a:pt x="4516582" y="258619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14400" y="1447800"/>
                <a:ext cx="792480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𝐒𝐭𝐚𝐭𝐞𝐬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 </a:t>
                </a:r>
                <a:r>
                  <a:rPr lang="en-US" sz="2200" dirty="0" smtClean="0"/>
                  <a:t>what makes a state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𝐀𝐜𝐭𝐢𝐨𝐧𝐬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200" dirty="0" smtClean="0"/>
                  <a:t>: possible actions from state </a:t>
                </a:r>
                <a:r>
                  <a:rPr lang="en-US" sz="2200" b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200" b="1" dirty="0" smtClean="0">
                    <a:solidFill>
                      <a:schemeClr val="accent1"/>
                    </a:solidFill>
                    <a:latin typeface="Cambria Math" pitchFamily="18" charset="0"/>
                    <a:ea typeface="Cambria Math" pitchFamily="18" charset="0"/>
                  </a:rPr>
                  <a:t>Succ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1" dirty="0" smtClean="0">
                    <a:solidFill>
                      <a:schemeClr val="accent1"/>
                    </a:solidFill>
                  </a:rPr>
                  <a:t>: </a:t>
                </a:r>
                <a:r>
                  <a:rPr lang="en-US" sz="2200" dirty="0" smtClean="0"/>
                  <a:t>states that could result from taking action </a:t>
                </a:r>
                <a:r>
                  <a:rPr lang="en-US" sz="2200" b="1" i="1" dirty="0" smtClean="0"/>
                  <a:t>a</a:t>
                </a:r>
                <a:r>
                  <a:rPr lang="en-US" sz="2200" dirty="0" smtClean="0"/>
                  <a:t>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𝐑𝐞𝐰𝐚𝐫𝐝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0" i="1" dirty="0" smtClean="0"/>
                  <a:t>:</a:t>
                </a:r>
                <a:r>
                  <a:rPr lang="en-US" sz="2200" b="0" dirty="0" smtClean="0"/>
                  <a:t> reward for taking action </a:t>
                </a:r>
                <a:r>
                  <a:rPr lang="en-US" sz="2200" b="1" i="1" dirty="0" smtClean="0"/>
                  <a:t>a</a:t>
                </a:r>
                <a:r>
                  <a:rPr lang="en-US" sz="2200" b="0" dirty="0" smtClean="0"/>
                  <a:t>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𝒔𝒕𝒂𝒓𝒕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𝐬𝐭𝐚𝐭𝐞𝐬</m:t>
                    </m:r>
                  </m:oMath>
                </a14:m>
                <a:r>
                  <a:rPr lang="en-US" sz="2200" b="0" i="1" dirty="0" smtClean="0"/>
                  <a:t>: </a:t>
                </a:r>
                <a:r>
                  <a:rPr lang="en-US" sz="2200" b="0" dirty="0" smtClean="0"/>
                  <a:t>starting state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𝐈𝐬𝐓𝐞𝐫𝐦𝐢𝐧𝐚𝐥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𝒔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</a:t>
                </a:r>
                <a:r>
                  <a:rPr lang="en-US" sz="2200" b="1" i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200" b="0" dirty="0" smtClean="0"/>
                  <a:t>whether to stop</a:t>
                </a:r>
                <a:endParaRPr lang="en-US" sz="2200" b="0" i="1" dirty="0" smtClean="0"/>
              </a:p>
              <a:p>
                <a:pPr>
                  <a:lnSpc>
                    <a:spcPct val="200000"/>
                  </a:lnSpc>
                </a:pPr>
                <a:endParaRPr lang="en-US" sz="2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447800"/>
                <a:ext cx="7924800" cy="4832092"/>
              </a:xfrm>
              <a:prstGeom prst="rect">
                <a:avLst/>
              </a:prstGeom>
              <a:blipFill rotWithShape="1">
                <a:blip r:embed="rId2"/>
                <a:stretch>
                  <a:fillRect l="-923" r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Modeling DSP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463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962150"/>
            <a:ext cx="55530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Will that always work?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4800600"/>
            <a:ext cx="587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No.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319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Lets put in an underestimate?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561724" y="2253611"/>
            <a:ext cx="3696518" cy="3716094"/>
          </a:xfrm>
          <a:custGeom>
            <a:avLst/>
            <a:gdLst>
              <a:gd name="connsiteX0" fmla="*/ 1662545 w 3696518"/>
              <a:gd name="connsiteY0" fmla="*/ 55419 h 3716094"/>
              <a:gd name="connsiteX1" fmla="*/ 1330036 w 3696518"/>
              <a:gd name="connsiteY1" fmla="*/ 64655 h 3716094"/>
              <a:gd name="connsiteX2" fmla="*/ 1265382 w 3696518"/>
              <a:gd name="connsiteY2" fmla="*/ 73891 h 3716094"/>
              <a:gd name="connsiteX3" fmla="*/ 1025236 w 3696518"/>
              <a:gd name="connsiteY3" fmla="*/ 83128 h 3716094"/>
              <a:gd name="connsiteX4" fmla="*/ 988291 w 3696518"/>
              <a:gd name="connsiteY4" fmla="*/ 92364 h 3716094"/>
              <a:gd name="connsiteX5" fmla="*/ 886691 w 3696518"/>
              <a:gd name="connsiteY5" fmla="*/ 110837 h 3716094"/>
              <a:gd name="connsiteX6" fmla="*/ 785091 w 3696518"/>
              <a:gd name="connsiteY6" fmla="*/ 138546 h 3716094"/>
              <a:gd name="connsiteX7" fmla="*/ 748145 w 3696518"/>
              <a:gd name="connsiteY7" fmla="*/ 166255 h 3716094"/>
              <a:gd name="connsiteX8" fmla="*/ 711200 w 3696518"/>
              <a:gd name="connsiteY8" fmla="*/ 175491 h 3716094"/>
              <a:gd name="connsiteX9" fmla="*/ 637309 w 3696518"/>
              <a:gd name="connsiteY9" fmla="*/ 230910 h 3716094"/>
              <a:gd name="connsiteX10" fmla="*/ 591127 w 3696518"/>
              <a:gd name="connsiteY10" fmla="*/ 258619 h 3716094"/>
              <a:gd name="connsiteX11" fmla="*/ 508000 w 3696518"/>
              <a:gd name="connsiteY11" fmla="*/ 332510 h 3716094"/>
              <a:gd name="connsiteX12" fmla="*/ 424873 w 3696518"/>
              <a:gd name="connsiteY12" fmla="*/ 397164 h 3716094"/>
              <a:gd name="connsiteX13" fmla="*/ 406400 w 3696518"/>
              <a:gd name="connsiteY13" fmla="*/ 424873 h 3716094"/>
              <a:gd name="connsiteX14" fmla="*/ 369455 w 3696518"/>
              <a:gd name="connsiteY14" fmla="*/ 443346 h 3716094"/>
              <a:gd name="connsiteX15" fmla="*/ 314036 w 3696518"/>
              <a:gd name="connsiteY15" fmla="*/ 498764 h 3716094"/>
              <a:gd name="connsiteX16" fmla="*/ 249382 w 3696518"/>
              <a:gd name="connsiteY16" fmla="*/ 563419 h 3716094"/>
              <a:gd name="connsiteX17" fmla="*/ 212436 w 3696518"/>
              <a:gd name="connsiteY17" fmla="*/ 618837 h 3716094"/>
              <a:gd name="connsiteX18" fmla="*/ 175491 w 3696518"/>
              <a:gd name="connsiteY18" fmla="*/ 674255 h 3716094"/>
              <a:gd name="connsiteX19" fmla="*/ 157018 w 3696518"/>
              <a:gd name="connsiteY19" fmla="*/ 701964 h 3716094"/>
              <a:gd name="connsiteX20" fmla="*/ 129309 w 3696518"/>
              <a:gd name="connsiteY20" fmla="*/ 757382 h 3716094"/>
              <a:gd name="connsiteX21" fmla="*/ 101600 w 3696518"/>
              <a:gd name="connsiteY21" fmla="*/ 812800 h 3716094"/>
              <a:gd name="connsiteX22" fmla="*/ 73891 w 3696518"/>
              <a:gd name="connsiteY22" fmla="*/ 895928 h 3716094"/>
              <a:gd name="connsiteX23" fmla="*/ 55418 w 3696518"/>
              <a:gd name="connsiteY23" fmla="*/ 951346 h 3716094"/>
              <a:gd name="connsiteX24" fmla="*/ 36945 w 3696518"/>
              <a:gd name="connsiteY24" fmla="*/ 988291 h 3716094"/>
              <a:gd name="connsiteX25" fmla="*/ 27709 w 3696518"/>
              <a:gd name="connsiteY25" fmla="*/ 1034473 h 3716094"/>
              <a:gd name="connsiteX26" fmla="*/ 9236 w 3696518"/>
              <a:gd name="connsiteY26" fmla="*/ 1145310 h 3716094"/>
              <a:gd name="connsiteX27" fmla="*/ 0 w 3696518"/>
              <a:gd name="connsiteY27" fmla="*/ 1173019 h 3716094"/>
              <a:gd name="connsiteX28" fmla="*/ 9236 w 3696518"/>
              <a:gd name="connsiteY28" fmla="*/ 1634837 h 3716094"/>
              <a:gd name="connsiteX29" fmla="*/ 18473 w 3696518"/>
              <a:gd name="connsiteY29" fmla="*/ 1745673 h 3716094"/>
              <a:gd name="connsiteX30" fmla="*/ 36945 w 3696518"/>
              <a:gd name="connsiteY30" fmla="*/ 1810328 h 3716094"/>
              <a:gd name="connsiteX31" fmla="*/ 55418 w 3696518"/>
              <a:gd name="connsiteY31" fmla="*/ 1948873 h 3716094"/>
              <a:gd name="connsiteX32" fmla="*/ 64655 w 3696518"/>
              <a:gd name="connsiteY32" fmla="*/ 2022764 h 3716094"/>
              <a:gd name="connsiteX33" fmla="*/ 73891 w 3696518"/>
              <a:gd name="connsiteY33" fmla="*/ 2050473 h 3716094"/>
              <a:gd name="connsiteX34" fmla="*/ 92364 w 3696518"/>
              <a:gd name="connsiteY34" fmla="*/ 2161310 h 3716094"/>
              <a:gd name="connsiteX35" fmla="*/ 110836 w 3696518"/>
              <a:gd name="connsiteY35" fmla="*/ 2225964 h 3716094"/>
              <a:gd name="connsiteX36" fmla="*/ 120073 w 3696518"/>
              <a:gd name="connsiteY36" fmla="*/ 2281382 h 3716094"/>
              <a:gd name="connsiteX37" fmla="*/ 138545 w 3696518"/>
              <a:gd name="connsiteY37" fmla="*/ 2327564 h 3716094"/>
              <a:gd name="connsiteX38" fmla="*/ 147782 w 3696518"/>
              <a:gd name="connsiteY38" fmla="*/ 2355273 h 3716094"/>
              <a:gd name="connsiteX39" fmla="*/ 157018 w 3696518"/>
              <a:gd name="connsiteY39" fmla="*/ 2392219 h 3716094"/>
              <a:gd name="connsiteX40" fmla="*/ 166255 w 3696518"/>
              <a:gd name="connsiteY40" fmla="*/ 2419928 h 3716094"/>
              <a:gd name="connsiteX41" fmla="*/ 193964 w 3696518"/>
              <a:gd name="connsiteY41" fmla="*/ 2512291 h 3716094"/>
              <a:gd name="connsiteX42" fmla="*/ 203200 w 3696518"/>
              <a:gd name="connsiteY42" fmla="*/ 2540000 h 3716094"/>
              <a:gd name="connsiteX43" fmla="*/ 212436 w 3696518"/>
              <a:gd name="connsiteY43" fmla="*/ 2567710 h 3716094"/>
              <a:gd name="connsiteX44" fmla="*/ 249382 w 3696518"/>
              <a:gd name="connsiteY44" fmla="*/ 2641600 h 3716094"/>
              <a:gd name="connsiteX45" fmla="*/ 286327 w 3696518"/>
              <a:gd name="connsiteY45" fmla="*/ 2724728 h 3716094"/>
              <a:gd name="connsiteX46" fmla="*/ 304800 w 3696518"/>
              <a:gd name="connsiteY46" fmla="*/ 2752437 h 3716094"/>
              <a:gd name="connsiteX47" fmla="*/ 323273 w 3696518"/>
              <a:gd name="connsiteY47" fmla="*/ 2789382 h 3716094"/>
              <a:gd name="connsiteX48" fmla="*/ 350982 w 3696518"/>
              <a:gd name="connsiteY48" fmla="*/ 2826328 h 3716094"/>
              <a:gd name="connsiteX49" fmla="*/ 369455 w 3696518"/>
              <a:gd name="connsiteY49" fmla="*/ 2863273 h 3716094"/>
              <a:gd name="connsiteX50" fmla="*/ 397164 w 3696518"/>
              <a:gd name="connsiteY50" fmla="*/ 2890982 h 3716094"/>
              <a:gd name="connsiteX51" fmla="*/ 424873 w 3696518"/>
              <a:gd name="connsiteY51" fmla="*/ 2927928 h 3716094"/>
              <a:gd name="connsiteX52" fmla="*/ 489527 w 3696518"/>
              <a:gd name="connsiteY52" fmla="*/ 2992582 h 3716094"/>
              <a:gd name="connsiteX53" fmla="*/ 563418 w 3696518"/>
              <a:gd name="connsiteY53" fmla="*/ 3066473 h 3716094"/>
              <a:gd name="connsiteX54" fmla="*/ 609600 w 3696518"/>
              <a:gd name="connsiteY54" fmla="*/ 3103419 h 3716094"/>
              <a:gd name="connsiteX55" fmla="*/ 665018 w 3696518"/>
              <a:gd name="connsiteY55" fmla="*/ 3149600 h 3716094"/>
              <a:gd name="connsiteX56" fmla="*/ 692727 w 3696518"/>
              <a:gd name="connsiteY56" fmla="*/ 3158837 h 3716094"/>
              <a:gd name="connsiteX57" fmla="*/ 720436 w 3696518"/>
              <a:gd name="connsiteY57" fmla="*/ 3186546 h 3716094"/>
              <a:gd name="connsiteX58" fmla="*/ 803564 w 3696518"/>
              <a:gd name="connsiteY58" fmla="*/ 3223491 h 3716094"/>
              <a:gd name="connsiteX59" fmla="*/ 868218 w 3696518"/>
              <a:gd name="connsiteY59" fmla="*/ 3260437 h 3716094"/>
              <a:gd name="connsiteX60" fmla="*/ 895927 w 3696518"/>
              <a:gd name="connsiteY60" fmla="*/ 3269673 h 3716094"/>
              <a:gd name="connsiteX61" fmla="*/ 932873 w 3696518"/>
              <a:gd name="connsiteY61" fmla="*/ 3288146 h 3716094"/>
              <a:gd name="connsiteX62" fmla="*/ 1043709 w 3696518"/>
              <a:gd name="connsiteY62" fmla="*/ 3334328 h 3716094"/>
              <a:gd name="connsiteX63" fmla="*/ 1089891 w 3696518"/>
              <a:gd name="connsiteY63" fmla="*/ 3352800 h 3716094"/>
              <a:gd name="connsiteX64" fmla="*/ 1154545 w 3696518"/>
              <a:gd name="connsiteY64" fmla="*/ 3371273 h 3716094"/>
              <a:gd name="connsiteX65" fmla="*/ 1209964 w 3696518"/>
              <a:gd name="connsiteY65" fmla="*/ 3398982 h 3716094"/>
              <a:gd name="connsiteX66" fmla="*/ 1237673 w 3696518"/>
              <a:gd name="connsiteY66" fmla="*/ 3408219 h 3716094"/>
              <a:gd name="connsiteX67" fmla="*/ 1274618 w 3696518"/>
              <a:gd name="connsiteY67" fmla="*/ 3426691 h 3716094"/>
              <a:gd name="connsiteX68" fmla="*/ 1302327 w 3696518"/>
              <a:gd name="connsiteY68" fmla="*/ 3435928 h 3716094"/>
              <a:gd name="connsiteX69" fmla="*/ 1357745 w 3696518"/>
              <a:gd name="connsiteY69" fmla="*/ 3472873 h 3716094"/>
              <a:gd name="connsiteX70" fmla="*/ 1422400 w 3696518"/>
              <a:gd name="connsiteY70" fmla="*/ 3500582 h 3716094"/>
              <a:gd name="connsiteX71" fmla="*/ 1450109 w 3696518"/>
              <a:gd name="connsiteY71" fmla="*/ 3509819 h 3716094"/>
              <a:gd name="connsiteX72" fmla="*/ 1496291 w 3696518"/>
              <a:gd name="connsiteY72" fmla="*/ 3537528 h 3716094"/>
              <a:gd name="connsiteX73" fmla="*/ 1524000 w 3696518"/>
              <a:gd name="connsiteY73" fmla="*/ 3546764 h 3716094"/>
              <a:gd name="connsiteX74" fmla="*/ 1607127 w 3696518"/>
              <a:gd name="connsiteY74" fmla="*/ 3574473 h 3716094"/>
              <a:gd name="connsiteX75" fmla="*/ 1699491 w 3696518"/>
              <a:gd name="connsiteY75" fmla="*/ 3611419 h 3716094"/>
              <a:gd name="connsiteX76" fmla="*/ 1727200 w 3696518"/>
              <a:gd name="connsiteY76" fmla="*/ 3620655 h 3716094"/>
              <a:gd name="connsiteX77" fmla="*/ 1791855 w 3696518"/>
              <a:gd name="connsiteY77" fmla="*/ 3648364 h 3716094"/>
              <a:gd name="connsiteX78" fmla="*/ 1819564 w 3696518"/>
              <a:gd name="connsiteY78" fmla="*/ 3666837 h 3716094"/>
              <a:gd name="connsiteX79" fmla="*/ 2004291 w 3696518"/>
              <a:gd name="connsiteY79" fmla="*/ 3694546 h 3716094"/>
              <a:gd name="connsiteX80" fmla="*/ 2346036 w 3696518"/>
              <a:gd name="connsiteY80" fmla="*/ 3713019 h 3716094"/>
              <a:gd name="connsiteX81" fmla="*/ 2521527 w 3696518"/>
              <a:gd name="connsiteY81" fmla="*/ 3703782 h 3716094"/>
              <a:gd name="connsiteX82" fmla="*/ 2623127 w 3696518"/>
              <a:gd name="connsiteY82" fmla="*/ 3676073 h 3716094"/>
              <a:gd name="connsiteX83" fmla="*/ 2650836 w 3696518"/>
              <a:gd name="connsiteY83" fmla="*/ 3666837 h 3716094"/>
              <a:gd name="connsiteX84" fmla="*/ 2678545 w 3696518"/>
              <a:gd name="connsiteY84" fmla="*/ 3648364 h 3716094"/>
              <a:gd name="connsiteX85" fmla="*/ 2733964 w 3696518"/>
              <a:gd name="connsiteY85" fmla="*/ 3620655 h 3716094"/>
              <a:gd name="connsiteX86" fmla="*/ 2854036 w 3696518"/>
              <a:gd name="connsiteY86" fmla="*/ 3537528 h 3716094"/>
              <a:gd name="connsiteX87" fmla="*/ 2881745 w 3696518"/>
              <a:gd name="connsiteY87" fmla="*/ 3528291 h 3716094"/>
              <a:gd name="connsiteX88" fmla="*/ 2946400 w 3696518"/>
              <a:gd name="connsiteY88" fmla="*/ 3482110 h 3716094"/>
              <a:gd name="connsiteX89" fmla="*/ 2983345 w 3696518"/>
              <a:gd name="connsiteY89" fmla="*/ 3454400 h 3716094"/>
              <a:gd name="connsiteX90" fmla="*/ 3029527 w 3696518"/>
              <a:gd name="connsiteY90" fmla="*/ 3426691 h 3716094"/>
              <a:gd name="connsiteX91" fmla="*/ 3103418 w 3696518"/>
              <a:gd name="connsiteY91" fmla="*/ 3371273 h 3716094"/>
              <a:gd name="connsiteX92" fmla="*/ 3140364 w 3696518"/>
              <a:gd name="connsiteY92" fmla="*/ 3352800 h 3716094"/>
              <a:gd name="connsiteX93" fmla="*/ 3168073 w 3696518"/>
              <a:gd name="connsiteY93" fmla="*/ 3325091 h 3716094"/>
              <a:gd name="connsiteX94" fmla="*/ 3195782 w 3696518"/>
              <a:gd name="connsiteY94" fmla="*/ 3306619 h 3716094"/>
              <a:gd name="connsiteX95" fmla="*/ 3297382 w 3696518"/>
              <a:gd name="connsiteY95" fmla="*/ 3214255 h 3716094"/>
              <a:gd name="connsiteX96" fmla="*/ 3334327 w 3696518"/>
              <a:gd name="connsiteY96" fmla="*/ 3158837 h 3716094"/>
              <a:gd name="connsiteX97" fmla="*/ 3352800 w 3696518"/>
              <a:gd name="connsiteY97" fmla="*/ 3121891 h 3716094"/>
              <a:gd name="connsiteX98" fmla="*/ 3371273 w 3696518"/>
              <a:gd name="connsiteY98" fmla="*/ 3094182 h 3716094"/>
              <a:gd name="connsiteX99" fmla="*/ 3398982 w 3696518"/>
              <a:gd name="connsiteY99" fmla="*/ 3038764 h 3716094"/>
              <a:gd name="connsiteX100" fmla="*/ 3417455 w 3696518"/>
              <a:gd name="connsiteY100" fmla="*/ 3001819 h 3716094"/>
              <a:gd name="connsiteX101" fmla="*/ 3454400 w 3696518"/>
              <a:gd name="connsiteY101" fmla="*/ 2946400 h 3716094"/>
              <a:gd name="connsiteX102" fmla="*/ 3472873 w 3696518"/>
              <a:gd name="connsiteY102" fmla="*/ 2918691 h 3716094"/>
              <a:gd name="connsiteX103" fmla="*/ 3482109 w 3696518"/>
              <a:gd name="connsiteY103" fmla="*/ 2890982 h 3716094"/>
              <a:gd name="connsiteX104" fmla="*/ 3519055 w 3696518"/>
              <a:gd name="connsiteY104" fmla="*/ 2835564 h 3716094"/>
              <a:gd name="connsiteX105" fmla="*/ 3546764 w 3696518"/>
              <a:gd name="connsiteY105" fmla="*/ 2780146 h 3716094"/>
              <a:gd name="connsiteX106" fmla="*/ 3556000 w 3696518"/>
              <a:gd name="connsiteY106" fmla="*/ 2743200 h 3716094"/>
              <a:gd name="connsiteX107" fmla="*/ 3592945 w 3696518"/>
              <a:gd name="connsiteY107" fmla="*/ 2669310 h 3716094"/>
              <a:gd name="connsiteX108" fmla="*/ 3611418 w 3696518"/>
              <a:gd name="connsiteY108" fmla="*/ 2641600 h 3716094"/>
              <a:gd name="connsiteX109" fmla="*/ 3648364 w 3696518"/>
              <a:gd name="connsiteY109" fmla="*/ 2521528 h 3716094"/>
              <a:gd name="connsiteX110" fmla="*/ 3657600 w 3696518"/>
              <a:gd name="connsiteY110" fmla="*/ 2438400 h 3716094"/>
              <a:gd name="connsiteX111" fmla="*/ 3666836 w 3696518"/>
              <a:gd name="connsiteY111" fmla="*/ 2392219 h 3716094"/>
              <a:gd name="connsiteX112" fmla="*/ 3685309 w 3696518"/>
              <a:gd name="connsiteY112" fmla="*/ 2299855 h 3716094"/>
              <a:gd name="connsiteX113" fmla="*/ 3685309 w 3696518"/>
              <a:gd name="connsiteY113" fmla="*/ 1911928 h 3716094"/>
              <a:gd name="connsiteX114" fmla="*/ 3666836 w 3696518"/>
              <a:gd name="connsiteY114" fmla="*/ 1828800 h 3716094"/>
              <a:gd name="connsiteX115" fmla="*/ 3648364 w 3696518"/>
              <a:gd name="connsiteY115" fmla="*/ 1736437 h 3716094"/>
              <a:gd name="connsiteX116" fmla="*/ 3620655 w 3696518"/>
              <a:gd name="connsiteY116" fmla="*/ 1653310 h 3716094"/>
              <a:gd name="connsiteX117" fmla="*/ 3611418 w 3696518"/>
              <a:gd name="connsiteY117" fmla="*/ 1625600 h 3716094"/>
              <a:gd name="connsiteX118" fmla="*/ 3602182 w 3696518"/>
              <a:gd name="connsiteY118" fmla="*/ 1588655 h 3716094"/>
              <a:gd name="connsiteX119" fmla="*/ 3583709 w 3696518"/>
              <a:gd name="connsiteY119" fmla="*/ 1524000 h 3716094"/>
              <a:gd name="connsiteX120" fmla="*/ 3565236 w 3696518"/>
              <a:gd name="connsiteY120" fmla="*/ 1440873 h 3716094"/>
              <a:gd name="connsiteX121" fmla="*/ 3556000 w 3696518"/>
              <a:gd name="connsiteY121" fmla="*/ 1403928 h 3716094"/>
              <a:gd name="connsiteX122" fmla="*/ 3537527 w 3696518"/>
              <a:gd name="connsiteY122" fmla="*/ 1366982 h 3716094"/>
              <a:gd name="connsiteX123" fmla="*/ 3519055 w 3696518"/>
              <a:gd name="connsiteY123" fmla="*/ 1320800 h 3716094"/>
              <a:gd name="connsiteX124" fmla="*/ 3500582 w 3696518"/>
              <a:gd name="connsiteY124" fmla="*/ 1265382 h 3716094"/>
              <a:gd name="connsiteX125" fmla="*/ 3463636 w 3696518"/>
              <a:gd name="connsiteY125" fmla="*/ 1191491 h 3716094"/>
              <a:gd name="connsiteX126" fmla="*/ 3454400 w 3696518"/>
              <a:gd name="connsiteY126" fmla="*/ 1163782 h 3716094"/>
              <a:gd name="connsiteX127" fmla="*/ 3417455 w 3696518"/>
              <a:gd name="connsiteY127" fmla="*/ 1089891 h 3716094"/>
              <a:gd name="connsiteX128" fmla="*/ 3380509 w 3696518"/>
              <a:gd name="connsiteY128" fmla="*/ 1006764 h 3716094"/>
              <a:gd name="connsiteX129" fmla="*/ 3352800 w 3696518"/>
              <a:gd name="connsiteY129" fmla="*/ 979055 h 3716094"/>
              <a:gd name="connsiteX130" fmla="*/ 3334327 w 3696518"/>
              <a:gd name="connsiteY130" fmla="*/ 942110 h 3716094"/>
              <a:gd name="connsiteX131" fmla="*/ 3306618 w 3696518"/>
              <a:gd name="connsiteY131" fmla="*/ 914400 h 3716094"/>
              <a:gd name="connsiteX132" fmla="*/ 3269673 w 3696518"/>
              <a:gd name="connsiteY132" fmla="*/ 858982 h 3716094"/>
              <a:gd name="connsiteX133" fmla="*/ 3251200 w 3696518"/>
              <a:gd name="connsiteY133" fmla="*/ 831273 h 3716094"/>
              <a:gd name="connsiteX134" fmla="*/ 3168073 w 3696518"/>
              <a:gd name="connsiteY134" fmla="*/ 757382 h 3716094"/>
              <a:gd name="connsiteX135" fmla="*/ 3140364 w 3696518"/>
              <a:gd name="connsiteY135" fmla="*/ 729673 h 3716094"/>
              <a:gd name="connsiteX136" fmla="*/ 3066473 w 3696518"/>
              <a:gd name="connsiteY136" fmla="*/ 674255 h 3716094"/>
              <a:gd name="connsiteX137" fmla="*/ 3038764 w 3696518"/>
              <a:gd name="connsiteY137" fmla="*/ 646546 h 3716094"/>
              <a:gd name="connsiteX138" fmla="*/ 2992582 w 3696518"/>
              <a:gd name="connsiteY138" fmla="*/ 618837 h 3716094"/>
              <a:gd name="connsiteX139" fmla="*/ 2946400 w 3696518"/>
              <a:gd name="connsiteY139" fmla="*/ 572655 h 3716094"/>
              <a:gd name="connsiteX140" fmla="*/ 2863273 w 3696518"/>
              <a:gd name="connsiteY140" fmla="*/ 517237 h 3716094"/>
              <a:gd name="connsiteX141" fmla="*/ 2826327 w 3696518"/>
              <a:gd name="connsiteY141" fmla="*/ 480291 h 3716094"/>
              <a:gd name="connsiteX142" fmla="*/ 2733964 w 3696518"/>
              <a:gd name="connsiteY142" fmla="*/ 424873 h 3716094"/>
              <a:gd name="connsiteX143" fmla="*/ 2678545 w 3696518"/>
              <a:gd name="connsiteY143" fmla="*/ 387928 h 3716094"/>
              <a:gd name="connsiteX144" fmla="*/ 2613891 w 3696518"/>
              <a:gd name="connsiteY144" fmla="*/ 350982 h 3716094"/>
              <a:gd name="connsiteX145" fmla="*/ 2586182 w 3696518"/>
              <a:gd name="connsiteY145" fmla="*/ 332510 h 3716094"/>
              <a:gd name="connsiteX146" fmla="*/ 2558473 w 3696518"/>
              <a:gd name="connsiteY146" fmla="*/ 323273 h 3716094"/>
              <a:gd name="connsiteX147" fmla="*/ 2512291 w 3696518"/>
              <a:gd name="connsiteY147" fmla="*/ 295564 h 3716094"/>
              <a:gd name="connsiteX148" fmla="*/ 2466109 w 3696518"/>
              <a:gd name="connsiteY148" fmla="*/ 277091 h 3716094"/>
              <a:gd name="connsiteX149" fmla="*/ 2429164 w 3696518"/>
              <a:gd name="connsiteY149" fmla="*/ 258619 h 3716094"/>
              <a:gd name="connsiteX150" fmla="*/ 2373745 w 3696518"/>
              <a:gd name="connsiteY150" fmla="*/ 240146 h 3716094"/>
              <a:gd name="connsiteX151" fmla="*/ 2327564 w 3696518"/>
              <a:gd name="connsiteY151" fmla="*/ 212437 h 3716094"/>
              <a:gd name="connsiteX152" fmla="*/ 2262909 w 3696518"/>
              <a:gd name="connsiteY152" fmla="*/ 175491 h 3716094"/>
              <a:gd name="connsiteX153" fmla="*/ 2235200 w 3696518"/>
              <a:gd name="connsiteY153" fmla="*/ 166255 h 3716094"/>
              <a:gd name="connsiteX154" fmla="*/ 2207491 w 3696518"/>
              <a:gd name="connsiteY154" fmla="*/ 147782 h 3716094"/>
              <a:gd name="connsiteX155" fmla="*/ 2170545 w 3696518"/>
              <a:gd name="connsiteY155" fmla="*/ 138546 h 3716094"/>
              <a:gd name="connsiteX156" fmla="*/ 2142836 w 3696518"/>
              <a:gd name="connsiteY156" fmla="*/ 129310 h 3716094"/>
              <a:gd name="connsiteX157" fmla="*/ 2105891 w 3696518"/>
              <a:gd name="connsiteY157" fmla="*/ 120073 h 3716094"/>
              <a:gd name="connsiteX158" fmla="*/ 2050473 w 3696518"/>
              <a:gd name="connsiteY158" fmla="*/ 101600 h 3716094"/>
              <a:gd name="connsiteX159" fmla="*/ 2022764 w 3696518"/>
              <a:gd name="connsiteY159" fmla="*/ 92364 h 3716094"/>
              <a:gd name="connsiteX160" fmla="*/ 1995055 w 3696518"/>
              <a:gd name="connsiteY160" fmla="*/ 83128 h 3716094"/>
              <a:gd name="connsiteX161" fmla="*/ 1948873 w 3696518"/>
              <a:gd name="connsiteY161" fmla="*/ 73891 h 3716094"/>
              <a:gd name="connsiteX162" fmla="*/ 1921164 w 3696518"/>
              <a:gd name="connsiteY162" fmla="*/ 55419 h 3716094"/>
              <a:gd name="connsiteX163" fmla="*/ 1838036 w 3696518"/>
              <a:gd name="connsiteY163" fmla="*/ 36946 h 3716094"/>
              <a:gd name="connsiteX164" fmla="*/ 1782618 w 3696518"/>
              <a:gd name="connsiteY164" fmla="*/ 18473 h 3716094"/>
              <a:gd name="connsiteX165" fmla="*/ 1708727 w 3696518"/>
              <a:gd name="connsiteY165" fmla="*/ 0 h 3716094"/>
              <a:gd name="connsiteX166" fmla="*/ 1625600 w 3696518"/>
              <a:gd name="connsiteY166" fmla="*/ 9237 h 37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3696518" h="3716094">
                <a:moveTo>
                  <a:pt x="1662545" y="55419"/>
                </a:moveTo>
                <a:lnTo>
                  <a:pt x="1330036" y="64655"/>
                </a:lnTo>
                <a:cubicBezTo>
                  <a:pt x="1308289" y="65666"/>
                  <a:pt x="1287112" y="72574"/>
                  <a:pt x="1265382" y="73891"/>
                </a:cubicBezTo>
                <a:cubicBezTo>
                  <a:pt x="1185421" y="78737"/>
                  <a:pt x="1105285" y="80049"/>
                  <a:pt x="1025236" y="83128"/>
                </a:cubicBezTo>
                <a:cubicBezTo>
                  <a:pt x="1012921" y="86207"/>
                  <a:pt x="1000738" y="89875"/>
                  <a:pt x="988291" y="92364"/>
                </a:cubicBezTo>
                <a:cubicBezTo>
                  <a:pt x="917560" y="106510"/>
                  <a:pt x="951093" y="95975"/>
                  <a:pt x="886691" y="110837"/>
                </a:cubicBezTo>
                <a:cubicBezTo>
                  <a:pt x="818980" y="126463"/>
                  <a:pt x="830894" y="123279"/>
                  <a:pt x="785091" y="138546"/>
                </a:cubicBezTo>
                <a:cubicBezTo>
                  <a:pt x="772776" y="147782"/>
                  <a:pt x="761914" y="159371"/>
                  <a:pt x="748145" y="166255"/>
                </a:cubicBezTo>
                <a:cubicBezTo>
                  <a:pt x="736791" y="171932"/>
                  <a:pt x="722165" y="169095"/>
                  <a:pt x="711200" y="175491"/>
                </a:cubicBezTo>
                <a:cubicBezTo>
                  <a:pt x="684606" y="191004"/>
                  <a:pt x="663710" y="215070"/>
                  <a:pt x="637309" y="230910"/>
                </a:cubicBezTo>
                <a:cubicBezTo>
                  <a:pt x="621915" y="240146"/>
                  <a:pt x="606064" y="248661"/>
                  <a:pt x="591127" y="258619"/>
                </a:cubicBezTo>
                <a:cubicBezTo>
                  <a:pt x="530286" y="299180"/>
                  <a:pt x="574231" y="275741"/>
                  <a:pt x="508000" y="332510"/>
                </a:cubicBezTo>
                <a:cubicBezTo>
                  <a:pt x="481347" y="355355"/>
                  <a:pt x="444345" y="367956"/>
                  <a:pt x="424873" y="397164"/>
                </a:cubicBezTo>
                <a:cubicBezTo>
                  <a:pt x="418715" y="406400"/>
                  <a:pt x="414928" y="417766"/>
                  <a:pt x="406400" y="424873"/>
                </a:cubicBezTo>
                <a:cubicBezTo>
                  <a:pt x="395823" y="433688"/>
                  <a:pt x="380207" y="434745"/>
                  <a:pt x="369455" y="443346"/>
                </a:cubicBezTo>
                <a:cubicBezTo>
                  <a:pt x="349055" y="459666"/>
                  <a:pt x="332509" y="480291"/>
                  <a:pt x="314036" y="498764"/>
                </a:cubicBezTo>
                <a:lnTo>
                  <a:pt x="249382" y="563419"/>
                </a:lnTo>
                <a:lnTo>
                  <a:pt x="212436" y="618837"/>
                </a:lnTo>
                <a:lnTo>
                  <a:pt x="175491" y="674255"/>
                </a:lnTo>
                <a:lnTo>
                  <a:pt x="157018" y="701964"/>
                </a:lnTo>
                <a:cubicBezTo>
                  <a:pt x="133803" y="771611"/>
                  <a:pt x="165119" y="685763"/>
                  <a:pt x="129309" y="757382"/>
                </a:cubicBezTo>
                <a:cubicBezTo>
                  <a:pt x="91069" y="833862"/>
                  <a:pt x="154541" y="733389"/>
                  <a:pt x="101600" y="812800"/>
                </a:cubicBezTo>
                <a:lnTo>
                  <a:pt x="73891" y="895928"/>
                </a:lnTo>
                <a:lnTo>
                  <a:pt x="55418" y="951346"/>
                </a:lnTo>
                <a:lnTo>
                  <a:pt x="36945" y="988291"/>
                </a:lnTo>
                <a:cubicBezTo>
                  <a:pt x="33866" y="1003685"/>
                  <a:pt x="30290" y="1018988"/>
                  <a:pt x="27709" y="1034473"/>
                </a:cubicBezTo>
                <a:cubicBezTo>
                  <a:pt x="19887" y="1081409"/>
                  <a:pt x="20122" y="1101765"/>
                  <a:pt x="9236" y="1145310"/>
                </a:cubicBezTo>
                <a:cubicBezTo>
                  <a:pt x="6875" y="1154755"/>
                  <a:pt x="3079" y="1163783"/>
                  <a:pt x="0" y="1173019"/>
                </a:cubicBezTo>
                <a:cubicBezTo>
                  <a:pt x="3079" y="1326958"/>
                  <a:pt x="4272" y="1480947"/>
                  <a:pt x="9236" y="1634837"/>
                </a:cubicBezTo>
                <a:cubicBezTo>
                  <a:pt x="10431" y="1671891"/>
                  <a:pt x="12691" y="1709053"/>
                  <a:pt x="18473" y="1745673"/>
                </a:cubicBezTo>
                <a:cubicBezTo>
                  <a:pt x="21969" y="1767813"/>
                  <a:pt x="30788" y="1788776"/>
                  <a:pt x="36945" y="1810328"/>
                </a:cubicBezTo>
                <a:cubicBezTo>
                  <a:pt x="58536" y="2004633"/>
                  <a:pt x="34690" y="1803776"/>
                  <a:pt x="55418" y="1948873"/>
                </a:cubicBezTo>
                <a:cubicBezTo>
                  <a:pt x="58928" y="1973446"/>
                  <a:pt x="60215" y="1998342"/>
                  <a:pt x="64655" y="2022764"/>
                </a:cubicBezTo>
                <a:cubicBezTo>
                  <a:pt x="66397" y="2032343"/>
                  <a:pt x="71982" y="2040926"/>
                  <a:pt x="73891" y="2050473"/>
                </a:cubicBezTo>
                <a:cubicBezTo>
                  <a:pt x="81237" y="2087201"/>
                  <a:pt x="80520" y="2125777"/>
                  <a:pt x="92364" y="2161310"/>
                </a:cubicBezTo>
                <a:cubicBezTo>
                  <a:pt x="101167" y="2187720"/>
                  <a:pt x="105037" y="2196968"/>
                  <a:pt x="110836" y="2225964"/>
                </a:cubicBezTo>
                <a:cubicBezTo>
                  <a:pt x="114509" y="2244328"/>
                  <a:pt x="115145" y="2263314"/>
                  <a:pt x="120073" y="2281382"/>
                </a:cubicBezTo>
                <a:cubicBezTo>
                  <a:pt x="124435" y="2297378"/>
                  <a:pt x="132723" y="2312040"/>
                  <a:pt x="138545" y="2327564"/>
                </a:cubicBezTo>
                <a:cubicBezTo>
                  <a:pt x="141964" y="2336680"/>
                  <a:pt x="145107" y="2345912"/>
                  <a:pt x="147782" y="2355273"/>
                </a:cubicBezTo>
                <a:cubicBezTo>
                  <a:pt x="151269" y="2367479"/>
                  <a:pt x="153531" y="2380013"/>
                  <a:pt x="157018" y="2392219"/>
                </a:cubicBezTo>
                <a:cubicBezTo>
                  <a:pt x="159693" y="2401580"/>
                  <a:pt x="163580" y="2410567"/>
                  <a:pt x="166255" y="2419928"/>
                </a:cubicBezTo>
                <a:cubicBezTo>
                  <a:pt x="194181" y="2517667"/>
                  <a:pt x="150051" y="2380552"/>
                  <a:pt x="193964" y="2512291"/>
                </a:cubicBezTo>
                <a:lnTo>
                  <a:pt x="203200" y="2540000"/>
                </a:lnTo>
                <a:cubicBezTo>
                  <a:pt x="206279" y="2549237"/>
                  <a:pt x="208082" y="2559002"/>
                  <a:pt x="212436" y="2567710"/>
                </a:cubicBezTo>
                <a:cubicBezTo>
                  <a:pt x="224751" y="2592340"/>
                  <a:pt x="239155" y="2616032"/>
                  <a:pt x="249382" y="2641600"/>
                </a:cubicBezTo>
                <a:cubicBezTo>
                  <a:pt x="262574" y="2674580"/>
                  <a:pt x="269073" y="2694532"/>
                  <a:pt x="286327" y="2724728"/>
                </a:cubicBezTo>
                <a:cubicBezTo>
                  <a:pt x="291834" y="2734366"/>
                  <a:pt x="299292" y="2742799"/>
                  <a:pt x="304800" y="2752437"/>
                </a:cubicBezTo>
                <a:cubicBezTo>
                  <a:pt x="311631" y="2764391"/>
                  <a:pt x="315976" y="2777706"/>
                  <a:pt x="323273" y="2789382"/>
                </a:cubicBezTo>
                <a:cubicBezTo>
                  <a:pt x="331432" y="2802436"/>
                  <a:pt x="342823" y="2813274"/>
                  <a:pt x="350982" y="2826328"/>
                </a:cubicBezTo>
                <a:cubicBezTo>
                  <a:pt x="358279" y="2838004"/>
                  <a:pt x="361452" y="2852069"/>
                  <a:pt x="369455" y="2863273"/>
                </a:cubicBezTo>
                <a:cubicBezTo>
                  <a:pt x="377047" y="2873902"/>
                  <a:pt x="388663" y="2881064"/>
                  <a:pt x="397164" y="2890982"/>
                </a:cubicBezTo>
                <a:cubicBezTo>
                  <a:pt x="407182" y="2902670"/>
                  <a:pt x="414518" y="2916537"/>
                  <a:pt x="424873" y="2927928"/>
                </a:cubicBezTo>
                <a:cubicBezTo>
                  <a:pt x="445375" y="2950480"/>
                  <a:pt x="470487" y="2968783"/>
                  <a:pt x="489527" y="2992582"/>
                </a:cubicBezTo>
                <a:cubicBezTo>
                  <a:pt x="603602" y="3135174"/>
                  <a:pt x="457984" y="2961039"/>
                  <a:pt x="563418" y="3066473"/>
                </a:cubicBezTo>
                <a:cubicBezTo>
                  <a:pt x="605197" y="3108252"/>
                  <a:pt x="555656" y="3085436"/>
                  <a:pt x="609600" y="3103419"/>
                </a:cubicBezTo>
                <a:cubicBezTo>
                  <a:pt x="630029" y="3123848"/>
                  <a:pt x="639298" y="3136740"/>
                  <a:pt x="665018" y="3149600"/>
                </a:cubicBezTo>
                <a:cubicBezTo>
                  <a:pt x="673726" y="3153954"/>
                  <a:pt x="683491" y="3155758"/>
                  <a:pt x="692727" y="3158837"/>
                </a:cubicBezTo>
                <a:cubicBezTo>
                  <a:pt x="701963" y="3168073"/>
                  <a:pt x="709807" y="3178954"/>
                  <a:pt x="720436" y="3186546"/>
                </a:cubicBezTo>
                <a:cubicBezTo>
                  <a:pt x="743293" y="3202872"/>
                  <a:pt x="779420" y="3211419"/>
                  <a:pt x="803564" y="3223491"/>
                </a:cubicBezTo>
                <a:cubicBezTo>
                  <a:pt x="825765" y="3234592"/>
                  <a:pt x="846017" y="3249336"/>
                  <a:pt x="868218" y="3260437"/>
                </a:cubicBezTo>
                <a:cubicBezTo>
                  <a:pt x="876926" y="3264791"/>
                  <a:pt x="886978" y="3265838"/>
                  <a:pt x="895927" y="3269673"/>
                </a:cubicBezTo>
                <a:cubicBezTo>
                  <a:pt x="908583" y="3275097"/>
                  <a:pt x="920258" y="3282627"/>
                  <a:pt x="932873" y="3288146"/>
                </a:cubicBezTo>
                <a:cubicBezTo>
                  <a:pt x="969541" y="3304189"/>
                  <a:pt x="1006700" y="3319089"/>
                  <a:pt x="1043709" y="3334328"/>
                </a:cubicBezTo>
                <a:cubicBezTo>
                  <a:pt x="1059040" y="3340641"/>
                  <a:pt x="1073949" y="3348245"/>
                  <a:pt x="1089891" y="3352800"/>
                </a:cubicBezTo>
                <a:cubicBezTo>
                  <a:pt x="1111442" y="3358958"/>
                  <a:pt x="1133625" y="3363227"/>
                  <a:pt x="1154545" y="3371273"/>
                </a:cubicBezTo>
                <a:cubicBezTo>
                  <a:pt x="1173822" y="3378687"/>
                  <a:pt x="1191091" y="3390594"/>
                  <a:pt x="1209964" y="3398982"/>
                </a:cubicBezTo>
                <a:cubicBezTo>
                  <a:pt x="1218861" y="3402936"/>
                  <a:pt x="1228724" y="3404384"/>
                  <a:pt x="1237673" y="3408219"/>
                </a:cubicBezTo>
                <a:cubicBezTo>
                  <a:pt x="1250328" y="3413643"/>
                  <a:pt x="1261963" y="3421267"/>
                  <a:pt x="1274618" y="3426691"/>
                </a:cubicBezTo>
                <a:cubicBezTo>
                  <a:pt x="1283567" y="3430526"/>
                  <a:pt x="1293816" y="3431200"/>
                  <a:pt x="1302327" y="3435928"/>
                </a:cubicBezTo>
                <a:cubicBezTo>
                  <a:pt x="1321734" y="3446710"/>
                  <a:pt x="1336683" y="3465852"/>
                  <a:pt x="1357745" y="3472873"/>
                </a:cubicBezTo>
                <a:cubicBezTo>
                  <a:pt x="1422727" y="3494534"/>
                  <a:pt x="1342510" y="3466343"/>
                  <a:pt x="1422400" y="3500582"/>
                </a:cubicBezTo>
                <a:cubicBezTo>
                  <a:pt x="1431349" y="3504417"/>
                  <a:pt x="1441401" y="3505465"/>
                  <a:pt x="1450109" y="3509819"/>
                </a:cubicBezTo>
                <a:cubicBezTo>
                  <a:pt x="1466166" y="3517848"/>
                  <a:pt x="1480234" y="3529500"/>
                  <a:pt x="1496291" y="3537528"/>
                </a:cubicBezTo>
                <a:cubicBezTo>
                  <a:pt x="1504999" y="3541882"/>
                  <a:pt x="1514884" y="3543346"/>
                  <a:pt x="1524000" y="3546764"/>
                </a:cubicBezTo>
                <a:cubicBezTo>
                  <a:pt x="1593564" y="3572850"/>
                  <a:pt x="1545219" y="3558996"/>
                  <a:pt x="1607127" y="3574473"/>
                </a:cubicBezTo>
                <a:cubicBezTo>
                  <a:pt x="1661487" y="3601653"/>
                  <a:pt x="1631013" y="3588593"/>
                  <a:pt x="1699491" y="3611419"/>
                </a:cubicBezTo>
                <a:lnTo>
                  <a:pt x="1727200" y="3620655"/>
                </a:lnTo>
                <a:cubicBezTo>
                  <a:pt x="1796765" y="3667032"/>
                  <a:pt x="1708354" y="3612578"/>
                  <a:pt x="1791855" y="3648364"/>
                </a:cubicBezTo>
                <a:cubicBezTo>
                  <a:pt x="1802058" y="3652737"/>
                  <a:pt x="1808838" y="3663977"/>
                  <a:pt x="1819564" y="3666837"/>
                </a:cubicBezTo>
                <a:cubicBezTo>
                  <a:pt x="1859369" y="3677452"/>
                  <a:pt x="1956534" y="3688577"/>
                  <a:pt x="2004291" y="3694546"/>
                </a:cubicBezTo>
                <a:cubicBezTo>
                  <a:pt x="2135041" y="3727233"/>
                  <a:pt x="2067035" y="3713019"/>
                  <a:pt x="2346036" y="3713019"/>
                </a:cubicBezTo>
                <a:cubicBezTo>
                  <a:pt x="2404614" y="3713019"/>
                  <a:pt x="2463030" y="3706861"/>
                  <a:pt x="2521527" y="3703782"/>
                </a:cubicBezTo>
                <a:cubicBezTo>
                  <a:pt x="2586805" y="3690727"/>
                  <a:pt x="2552813" y="3699511"/>
                  <a:pt x="2623127" y="3676073"/>
                </a:cubicBezTo>
                <a:lnTo>
                  <a:pt x="2650836" y="3666837"/>
                </a:lnTo>
                <a:cubicBezTo>
                  <a:pt x="2660072" y="3660679"/>
                  <a:pt x="2668616" y="3653328"/>
                  <a:pt x="2678545" y="3648364"/>
                </a:cubicBezTo>
                <a:cubicBezTo>
                  <a:pt x="2739551" y="3617862"/>
                  <a:pt x="2672199" y="3664774"/>
                  <a:pt x="2733964" y="3620655"/>
                </a:cubicBezTo>
                <a:cubicBezTo>
                  <a:pt x="2764710" y="3598693"/>
                  <a:pt x="2829145" y="3545825"/>
                  <a:pt x="2854036" y="3537528"/>
                </a:cubicBezTo>
                <a:lnTo>
                  <a:pt x="2881745" y="3528291"/>
                </a:lnTo>
                <a:cubicBezTo>
                  <a:pt x="2934574" y="3475464"/>
                  <a:pt x="2881557" y="3522638"/>
                  <a:pt x="2946400" y="3482110"/>
                </a:cubicBezTo>
                <a:cubicBezTo>
                  <a:pt x="2959454" y="3473951"/>
                  <a:pt x="2970536" y="3462939"/>
                  <a:pt x="2983345" y="3454400"/>
                </a:cubicBezTo>
                <a:cubicBezTo>
                  <a:pt x="2998282" y="3444442"/>
                  <a:pt x="3014767" y="3436910"/>
                  <a:pt x="3029527" y="3426691"/>
                </a:cubicBezTo>
                <a:cubicBezTo>
                  <a:pt x="3054841" y="3409166"/>
                  <a:pt x="3075880" y="3385042"/>
                  <a:pt x="3103418" y="3371273"/>
                </a:cubicBezTo>
                <a:cubicBezTo>
                  <a:pt x="3115733" y="3365115"/>
                  <a:pt x="3129160" y="3360803"/>
                  <a:pt x="3140364" y="3352800"/>
                </a:cubicBezTo>
                <a:cubicBezTo>
                  <a:pt x="3150993" y="3345208"/>
                  <a:pt x="3158038" y="3333453"/>
                  <a:pt x="3168073" y="3325091"/>
                </a:cubicBezTo>
                <a:cubicBezTo>
                  <a:pt x="3176601" y="3317985"/>
                  <a:pt x="3187531" y="3314045"/>
                  <a:pt x="3195782" y="3306619"/>
                </a:cubicBezTo>
                <a:cubicBezTo>
                  <a:pt x="3321681" y="3193309"/>
                  <a:pt x="3210617" y="3279327"/>
                  <a:pt x="3297382" y="3214255"/>
                </a:cubicBezTo>
                <a:cubicBezTo>
                  <a:pt x="3317194" y="3154816"/>
                  <a:pt x="3291086" y="3219375"/>
                  <a:pt x="3334327" y="3158837"/>
                </a:cubicBezTo>
                <a:cubicBezTo>
                  <a:pt x="3342330" y="3147633"/>
                  <a:pt x="3345969" y="3133846"/>
                  <a:pt x="3352800" y="3121891"/>
                </a:cubicBezTo>
                <a:cubicBezTo>
                  <a:pt x="3358308" y="3112253"/>
                  <a:pt x="3365115" y="3103418"/>
                  <a:pt x="3371273" y="3094182"/>
                </a:cubicBezTo>
                <a:cubicBezTo>
                  <a:pt x="3388206" y="3043381"/>
                  <a:pt x="3370335" y="3088896"/>
                  <a:pt x="3398982" y="3038764"/>
                </a:cubicBezTo>
                <a:cubicBezTo>
                  <a:pt x="3405813" y="3026810"/>
                  <a:pt x="3410371" y="3013626"/>
                  <a:pt x="3417455" y="3001819"/>
                </a:cubicBezTo>
                <a:cubicBezTo>
                  <a:pt x="3428878" y="2982781"/>
                  <a:pt x="3442085" y="2964873"/>
                  <a:pt x="3454400" y="2946400"/>
                </a:cubicBezTo>
                <a:lnTo>
                  <a:pt x="3472873" y="2918691"/>
                </a:lnTo>
                <a:cubicBezTo>
                  <a:pt x="3475952" y="2909455"/>
                  <a:pt x="3477381" y="2899493"/>
                  <a:pt x="3482109" y="2890982"/>
                </a:cubicBezTo>
                <a:cubicBezTo>
                  <a:pt x="3492891" y="2871574"/>
                  <a:pt x="3519055" y="2835564"/>
                  <a:pt x="3519055" y="2835564"/>
                </a:cubicBezTo>
                <a:cubicBezTo>
                  <a:pt x="3557972" y="2718807"/>
                  <a:pt x="3493050" y="2905479"/>
                  <a:pt x="3546764" y="2780146"/>
                </a:cubicBezTo>
                <a:cubicBezTo>
                  <a:pt x="3551764" y="2768478"/>
                  <a:pt x="3551118" y="2754918"/>
                  <a:pt x="3556000" y="2743200"/>
                </a:cubicBezTo>
                <a:cubicBezTo>
                  <a:pt x="3566591" y="2717781"/>
                  <a:pt x="3577670" y="2692222"/>
                  <a:pt x="3592945" y="2669310"/>
                </a:cubicBezTo>
                <a:cubicBezTo>
                  <a:pt x="3599103" y="2660073"/>
                  <a:pt x="3606453" y="2651529"/>
                  <a:pt x="3611418" y="2641600"/>
                </a:cubicBezTo>
                <a:cubicBezTo>
                  <a:pt x="3632345" y="2599746"/>
                  <a:pt x="3636551" y="2568781"/>
                  <a:pt x="3648364" y="2521528"/>
                </a:cubicBezTo>
                <a:cubicBezTo>
                  <a:pt x="3651443" y="2493819"/>
                  <a:pt x="3653657" y="2466000"/>
                  <a:pt x="3657600" y="2438400"/>
                </a:cubicBezTo>
                <a:cubicBezTo>
                  <a:pt x="3659820" y="2422859"/>
                  <a:pt x="3664028" y="2407664"/>
                  <a:pt x="3666836" y="2392219"/>
                </a:cubicBezTo>
                <a:cubicBezTo>
                  <a:pt x="3681933" y="2309185"/>
                  <a:pt x="3668973" y="2365199"/>
                  <a:pt x="3685309" y="2299855"/>
                </a:cubicBezTo>
                <a:cubicBezTo>
                  <a:pt x="3700539" y="2117087"/>
                  <a:pt x="3699968" y="2175809"/>
                  <a:pt x="3685309" y="1911928"/>
                </a:cubicBezTo>
                <a:cubicBezTo>
                  <a:pt x="3683142" y="1872913"/>
                  <a:pt x="3677488" y="1860756"/>
                  <a:pt x="3666836" y="1828800"/>
                </a:cubicBezTo>
                <a:cubicBezTo>
                  <a:pt x="3661057" y="1794125"/>
                  <a:pt x="3658384" y="1769003"/>
                  <a:pt x="3648364" y="1736437"/>
                </a:cubicBezTo>
                <a:cubicBezTo>
                  <a:pt x="3639774" y="1708521"/>
                  <a:pt x="3629891" y="1681019"/>
                  <a:pt x="3620655" y="1653310"/>
                </a:cubicBezTo>
                <a:cubicBezTo>
                  <a:pt x="3617576" y="1644073"/>
                  <a:pt x="3613779" y="1635046"/>
                  <a:pt x="3611418" y="1625600"/>
                </a:cubicBezTo>
                <a:cubicBezTo>
                  <a:pt x="3608339" y="1613285"/>
                  <a:pt x="3605522" y="1600902"/>
                  <a:pt x="3602182" y="1588655"/>
                </a:cubicBezTo>
                <a:cubicBezTo>
                  <a:pt x="3596284" y="1567031"/>
                  <a:pt x="3589145" y="1545745"/>
                  <a:pt x="3583709" y="1524000"/>
                </a:cubicBezTo>
                <a:cubicBezTo>
                  <a:pt x="3576825" y="1496463"/>
                  <a:pt x="3571619" y="1468531"/>
                  <a:pt x="3565236" y="1440873"/>
                </a:cubicBezTo>
                <a:cubicBezTo>
                  <a:pt x="3562382" y="1428504"/>
                  <a:pt x="3560457" y="1415814"/>
                  <a:pt x="3556000" y="1403928"/>
                </a:cubicBezTo>
                <a:cubicBezTo>
                  <a:pt x="3551165" y="1391036"/>
                  <a:pt x="3543119" y="1379564"/>
                  <a:pt x="3537527" y="1366982"/>
                </a:cubicBezTo>
                <a:cubicBezTo>
                  <a:pt x="3530793" y="1351831"/>
                  <a:pt x="3524721" y="1336382"/>
                  <a:pt x="3519055" y="1320800"/>
                </a:cubicBezTo>
                <a:cubicBezTo>
                  <a:pt x="3512401" y="1302500"/>
                  <a:pt x="3509290" y="1282798"/>
                  <a:pt x="3500582" y="1265382"/>
                </a:cubicBezTo>
                <a:cubicBezTo>
                  <a:pt x="3488267" y="1240752"/>
                  <a:pt x="3472344" y="1217616"/>
                  <a:pt x="3463636" y="1191491"/>
                </a:cubicBezTo>
                <a:cubicBezTo>
                  <a:pt x="3460557" y="1182255"/>
                  <a:pt x="3458429" y="1172645"/>
                  <a:pt x="3454400" y="1163782"/>
                </a:cubicBezTo>
                <a:cubicBezTo>
                  <a:pt x="3443005" y="1138713"/>
                  <a:pt x="3427682" y="1115459"/>
                  <a:pt x="3417455" y="1089891"/>
                </a:cubicBezTo>
                <a:cubicBezTo>
                  <a:pt x="3410872" y="1073435"/>
                  <a:pt x="3392275" y="1023237"/>
                  <a:pt x="3380509" y="1006764"/>
                </a:cubicBezTo>
                <a:cubicBezTo>
                  <a:pt x="3372917" y="996135"/>
                  <a:pt x="3360392" y="989684"/>
                  <a:pt x="3352800" y="979055"/>
                </a:cubicBezTo>
                <a:cubicBezTo>
                  <a:pt x="3344797" y="967851"/>
                  <a:pt x="3342330" y="953314"/>
                  <a:pt x="3334327" y="942110"/>
                </a:cubicBezTo>
                <a:cubicBezTo>
                  <a:pt x="3326735" y="931481"/>
                  <a:pt x="3314637" y="924711"/>
                  <a:pt x="3306618" y="914400"/>
                </a:cubicBezTo>
                <a:cubicBezTo>
                  <a:pt x="3292988" y="896875"/>
                  <a:pt x="3281988" y="877455"/>
                  <a:pt x="3269673" y="858982"/>
                </a:cubicBezTo>
                <a:cubicBezTo>
                  <a:pt x="3263515" y="849746"/>
                  <a:pt x="3260436" y="837431"/>
                  <a:pt x="3251200" y="831273"/>
                </a:cubicBezTo>
                <a:cubicBezTo>
                  <a:pt x="3201754" y="798309"/>
                  <a:pt x="3231340" y="820649"/>
                  <a:pt x="3168073" y="757382"/>
                </a:cubicBezTo>
                <a:cubicBezTo>
                  <a:pt x="3158837" y="748146"/>
                  <a:pt x="3150814" y="737510"/>
                  <a:pt x="3140364" y="729673"/>
                </a:cubicBezTo>
                <a:cubicBezTo>
                  <a:pt x="3115734" y="711200"/>
                  <a:pt x="3088243" y="696025"/>
                  <a:pt x="3066473" y="674255"/>
                </a:cubicBezTo>
                <a:cubicBezTo>
                  <a:pt x="3057237" y="665019"/>
                  <a:pt x="3049214" y="654383"/>
                  <a:pt x="3038764" y="646546"/>
                </a:cubicBezTo>
                <a:cubicBezTo>
                  <a:pt x="3024402" y="635775"/>
                  <a:pt x="3006600" y="630052"/>
                  <a:pt x="2992582" y="618837"/>
                </a:cubicBezTo>
                <a:cubicBezTo>
                  <a:pt x="2975582" y="605237"/>
                  <a:pt x="2962671" y="587119"/>
                  <a:pt x="2946400" y="572655"/>
                </a:cubicBezTo>
                <a:cubicBezTo>
                  <a:pt x="2877754" y="511636"/>
                  <a:pt x="2942876" y="579150"/>
                  <a:pt x="2863273" y="517237"/>
                </a:cubicBezTo>
                <a:cubicBezTo>
                  <a:pt x="2849525" y="506544"/>
                  <a:pt x="2840499" y="490414"/>
                  <a:pt x="2826327" y="480291"/>
                </a:cubicBezTo>
                <a:cubicBezTo>
                  <a:pt x="2797111" y="459422"/>
                  <a:pt x="2759352" y="450261"/>
                  <a:pt x="2733964" y="424873"/>
                </a:cubicBezTo>
                <a:cubicBezTo>
                  <a:pt x="2699370" y="390279"/>
                  <a:pt x="2718647" y="401294"/>
                  <a:pt x="2678545" y="387928"/>
                </a:cubicBezTo>
                <a:cubicBezTo>
                  <a:pt x="2611047" y="342928"/>
                  <a:pt x="2695907" y="397848"/>
                  <a:pt x="2613891" y="350982"/>
                </a:cubicBezTo>
                <a:cubicBezTo>
                  <a:pt x="2604253" y="345475"/>
                  <a:pt x="2596111" y="337474"/>
                  <a:pt x="2586182" y="332510"/>
                </a:cubicBezTo>
                <a:cubicBezTo>
                  <a:pt x="2577474" y="328156"/>
                  <a:pt x="2567181" y="327627"/>
                  <a:pt x="2558473" y="323273"/>
                </a:cubicBezTo>
                <a:cubicBezTo>
                  <a:pt x="2542416" y="315244"/>
                  <a:pt x="2528348" y="303593"/>
                  <a:pt x="2512291" y="295564"/>
                </a:cubicBezTo>
                <a:cubicBezTo>
                  <a:pt x="2497462" y="288149"/>
                  <a:pt x="2481260" y="283825"/>
                  <a:pt x="2466109" y="277091"/>
                </a:cubicBezTo>
                <a:cubicBezTo>
                  <a:pt x="2453527" y="271499"/>
                  <a:pt x="2441948" y="263732"/>
                  <a:pt x="2429164" y="258619"/>
                </a:cubicBezTo>
                <a:cubicBezTo>
                  <a:pt x="2411084" y="251387"/>
                  <a:pt x="2390442" y="250164"/>
                  <a:pt x="2373745" y="240146"/>
                </a:cubicBezTo>
                <a:cubicBezTo>
                  <a:pt x="2358351" y="230910"/>
                  <a:pt x="2342787" y="221952"/>
                  <a:pt x="2327564" y="212437"/>
                </a:cubicBezTo>
                <a:cubicBezTo>
                  <a:pt x="2293833" y="191355"/>
                  <a:pt x="2303043" y="192691"/>
                  <a:pt x="2262909" y="175491"/>
                </a:cubicBezTo>
                <a:cubicBezTo>
                  <a:pt x="2253960" y="171656"/>
                  <a:pt x="2244436" y="169334"/>
                  <a:pt x="2235200" y="166255"/>
                </a:cubicBezTo>
                <a:cubicBezTo>
                  <a:pt x="2225964" y="160097"/>
                  <a:pt x="2217694" y="152155"/>
                  <a:pt x="2207491" y="147782"/>
                </a:cubicBezTo>
                <a:cubicBezTo>
                  <a:pt x="2195823" y="142782"/>
                  <a:pt x="2182751" y="142033"/>
                  <a:pt x="2170545" y="138546"/>
                </a:cubicBezTo>
                <a:cubicBezTo>
                  <a:pt x="2161184" y="135871"/>
                  <a:pt x="2152197" y="131985"/>
                  <a:pt x="2142836" y="129310"/>
                </a:cubicBezTo>
                <a:cubicBezTo>
                  <a:pt x="2130630" y="125823"/>
                  <a:pt x="2118050" y="123721"/>
                  <a:pt x="2105891" y="120073"/>
                </a:cubicBezTo>
                <a:cubicBezTo>
                  <a:pt x="2087240" y="114478"/>
                  <a:pt x="2068946" y="107758"/>
                  <a:pt x="2050473" y="101600"/>
                </a:cubicBezTo>
                <a:lnTo>
                  <a:pt x="2022764" y="92364"/>
                </a:lnTo>
                <a:cubicBezTo>
                  <a:pt x="2013528" y="89285"/>
                  <a:pt x="2004602" y="85037"/>
                  <a:pt x="1995055" y="83128"/>
                </a:cubicBezTo>
                <a:lnTo>
                  <a:pt x="1948873" y="73891"/>
                </a:lnTo>
                <a:cubicBezTo>
                  <a:pt x="1939637" y="67734"/>
                  <a:pt x="1931367" y="59792"/>
                  <a:pt x="1921164" y="55419"/>
                </a:cubicBezTo>
                <a:cubicBezTo>
                  <a:pt x="1906641" y="49195"/>
                  <a:pt x="1850101" y="40236"/>
                  <a:pt x="1838036" y="36946"/>
                </a:cubicBezTo>
                <a:cubicBezTo>
                  <a:pt x="1819250" y="31823"/>
                  <a:pt x="1801509" y="23196"/>
                  <a:pt x="1782618" y="18473"/>
                </a:cubicBezTo>
                <a:lnTo>
                  <a:pt x="1708727" y="0"/>
                </a:lnTo>
                <a:cubicBezTo>
                  <a:pt x="1631781" y="9619"/>
                  <a:pt x="1659658" y="9237"/>
                  <a:pt x="1625600" y="9237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78540" y="4126223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75658" y="3036332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90995" y="375689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17140" y="30802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333124" y="3567361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" y="315421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Really?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934969" y="3669023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419608" y="3396673"/>
            <a:ext cx="1126836" cy="360218"/>
          </a:xfrm>
          <a:custGeom>
            <a:avLst/>
            <a:gdLst>
              <a:gd name="connsiteX0" fmla="*/ 0 w 1126836"/>
              <a:gd name="connsiteY0" fmla="*/ 360218 h 360218"/>
              <a:gd name="connsiteX1" fmla="*/ 46181 w 1126836"/>
              <a:gd name="connsiteY1" fmla="*/ 350982 h 360218"/>
              <a:gd name="connsiteX2" fmla="*/ 73890 w 1126836"/>
              <a:gd name="connsiteY2" fmla="*/ 332509 h 360218"/>
              <a:gd name="connsiteX3" fmla="*/ 129309 w 1126836"/>
              <a:gd name="connsiteY3" fmla="*/ 314036 h 360218"/>
              <a:gd name="connsiteX4" fmla="*/ 184727 w 1126836"/>
              <a:gd name="connsiteY4" fmla="*/ 295563 h 360218"/>
              <a:gd name="connsiteX5" fmla="*/ 212436 w 1126836"/>
              <a:gd name="connsiteY5" fmla="*/ 286327 h 360218"/>
              <a:gd name="connsiteX6" fmla="*/ 240145 w 1126836"/>
              <a:gd name="connsiteY6" fmla="*/ 267854 h 360218"/>
              <a:gd name="connsiteX7" fmla="*/ 295563 w 1126836"/>
              <a:gd name="connsiteY7" fmla="*/ 249382 h 360218"/>
              <a:gd name="connsiteX8" fmla="*/ 323272 w 1126836"/>
              <a:gd name="connsiteY8" fmla="*/ 230909 h 360218"/>
              <a:gd name="connsiteX9" fmla="*/ 406400 w 1126836"/>
              <a:gd name="connsiteY9" fmla="*/ 203200 h 360218"/>
              <a:gd name="connsiteX10" fmla="*/ 461818 w 1126836"/>
              <a:gd name="connsiteY10" fmla="*/ 184727 h 360218"/>
              <a:gd name="connsiteX11" fmla="*/ 498763 w 1126836"/>
              <a:gd name="connsiteY11" fmla="*/ 175491 h 360218"/>
              <a:gd name="connsiteX12" fmla="*/ 563418 w 1126836"/>
              <a:gd name="connsiteY12" fmla="*/ 157018 h 360218"/>
              <a:gd name="connsiteX13" fmla="*/ 701963 w 1126836"/>
              <a:gd name="connsiteY13" fmla="*/ 138545 h 360218"/>
              <a:gd name="connsiteX14" fmla="*/ 785090 w 1126836"/>
              <a:gd name="connsiteY14" fmla="*/ 120073 h 360218"/>
              <a:gd name="connsiteX15" fmla="*/ 831272 w 1126836"/>
              <a:gd name="connsiteY15" fmla="*/ 110836 h 360218"/>
              <a:gd name="connsiteX16" fmla="*/ 886690 w 1126836"/>
              <a:gd name="connsiteY16" fmla="*/ 92363 h 360218"/>
              <a:gd name="connsiteX17" fmla="*/ 960581 w 1126836"/>
              <a:gd name="connsiteY17" fmla="*/ 73891 h 360218"/>
              <a:gd name="connsiteX18" fmla="*/ 1025236 w 1126836"/>
              <a:gd name="connsiteY18" fmla="*/ 55418 h 360218"/>
              <a:gd name="connsiteX19" fmla="*/ 1071418 w 1126836"/>
              <a:gd name="connsiteY19" fmla="*/ 46182 h 360218"/>
              <a:gd name="connsiteX20" fmla="*/ 1126836 w 1126836"/>
              <a:gd name="connsiteY20" fmla="*/ 27709 h 360218"/>
              <a:gd name="connsiteX21" fmla="*/ 1071418 w 1126836"/>
              <a:gd name="connsiteY21" fmla="*/ 9236 h 360218"/>
              <a:gd name="connsiteX22" fmla="*/ 1043709 w 1126836"/>
              <a:gd name="connsiteY22" fmla="*/ 0 h 360218"/>
              <a:gd name="connsiteX23" fmla="*/ 1071418 w 1126836"/>
              <a:gd name="connsiteY23" fmla="*/ 9236 h 360218"/>
              <a:gd name="connsiteX24" fmla="*/ 1126836 w 1126836"/>
              <a:gd name="connsiteY24" fmla="*/ 36945 h 360218"/>
              <a:gd name="connsiteX25" fmla="*/ 1117600 w 1126836"/>
              <a:gd name="connsiteY25" fmla="*/ 64654 h 360218"/>
              <a:gd name="connsiteX26" fmla="*/ 1062181 w 1126836"/>
              <a:gd name="connsiteY26" fmla="*/ 110836 h 360218"/>
              <a:gd name="connsiteX27" fmla="*/ 1052945 w 1126836"/>
              <a:gd name="connsiteY27" fmla="*/ 138545 h 360218"/>
              <a:gd name="connsiteX28" fmla="*/ 1025236 w 1126836"/>
              <a:gd name="connsiteY28" fmla="*/ 157018 h 3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26836" h="360218">
                <a:moveTo>
                  <a:pt x="0" y="360218"/>
                </a:moveTo>
                <a:cubicBezTo>
                  <a:pt x="15394" y="357139"/>
                  <a:pt x="31482" y="356494"/>
                  <a:pt x="46181" y="350982"/>
                </a:cubicBezTo>
                <a:cubicBezTo>
                  <a:pt x="56575" y="347084"/>
                  <a:pt x="63746" y="337017"/>
                  <a:pt x="73890" y="332509"/>
                </a:cubicBezTo>
                <a:cubicBezTo>
                  <a:pt x="91684" y="324601"/>
                  <a:pt x="110836" y="320194"/>
                  <a:pt x="129309" y="314036"/>
                </a:cubicBezTo>
                <a:lnTo>
                  <a:pt x="184727" y="295563"/>
                </a:lnTo>
                <a:lnTo>
                  <a:pt x="212436" y="286327"/>
                </a:lnTo>
                <a:cubicBezTo>
                  <a:pt x="221672" y="280169"/>
                  <a:pt x="230001" y="272362"/>
                  <a:pt x="240145" y="267854"/>
                </a:cubicBezTo>
                <a:cubicBezTo>
                  <a:pt x="257939" y="259946"/>
                  <a:pt x="295563" y="249382"/>
                  <a:pt x="295563" y="249382"/>
                </a:cubicBezTo>
                <a:cubicBezTo>
                  <a:pt x="304799" y="243224"/>
                  <a:pt x="313128" y="235418"/>
                  <a:pt x="323272" y="230909"/>
                </a:cubicBezTo>
                <a:cubicBezTo>
                  <a:pt x="323295" y="230899"/>
                  <a:pt x="392534" y="207822"/>
                  <a:pt x="406400" y="203200"/>
                </a:cubicBezTo>
                <a:lnTo>
                  <a:pt x="461818" y="184727"/>
                </a:lnTo>
                <a:cubicBezTo>
                  <a:pt x="474133" y="181648"/>
                  <a:pt x="486557" y="178978"/>
                  <a:pt x="498763" y="175491"/>
                </a:cubicBezTo>
                <a:cubicBezTo>
                  <a:pt x="533394" y="165596"/>
                  <a:pt x="523703" y="164239"/>
                  <a:pt x="563418" y="157018"/>
                </a:cubicBezTo>
                <a:cubicBezTo>
                  <a:pt x="614711" y="147692"/>
                  <a:pt x="649722" y="146582"/>
                  <a:pt x="701963" y="138545"/>
                </a:cubicBezTo>
                <a:cubicBezTo>
                  <a:pt x="747230" y="131581"/>
                  <a:pt x="743719" y="129267"/>
                  <a:pt x="785090" y="120073"/>
                </a:cubicBezTo>
                <a:cubicBezTo>
                  <a:pt x="800415" y="116667"/>
                  <a:pt x="816126" y="114967"/>
                  <a:pt x="831272" y="110836"/>
                </a:cubicBezTo>
                <a:cubicBezTo>
                  <a:pt x="850058" y="105712"/>
                  <a:pt x="867799" y="97085"/>
                  <a:pt x="886690" y="92363"/>
                </a:cubicBezTo>
                <a:cubicBezTo>
                  <a:pt x="911320" y="86206"/>
                  <a:pt x="936496" y="81920"/>
                  <a:pt x="960581" y="73891"/>
                </a:cubicBezTo>
                <a:cubicBezTo>
                  <a:pt x="991441" y="63603"/>
                  <a:pt x="990438" y="63151"/>
                  <a:pt x="1025236" y="55418"/>
                </a:cubicBezTo>
                <a:cubicBezTo>
                  <a:pt x="1040561" y="52013"/>
                  <a:pt x="1056272" y="50313"/>
                  <a:pt x="1071418" y="46182"/>
                </a:cubicBezTo>
                <a:cubicBezTo>
                  <a:pt x="1090204" y="41059"/>
                  <a:pt x="1126836" y="27709"/>
                  <a:pt x="1126836" y="27709"/>
                </a:cubicBezTo>
                <a:lnTo>
                  <a:pt x="1071418" y="9236"/>
                </a:lnTo>
                <a:lnTo>
                  <a:pt x="1043709" y="0"/>
                </a:lnTo>
                <a:lnTo>
                  <a:pt x="1071418" y="9236"/>
                </a:lnTo>
                <a:cubicBezTo>
                  <a:pt x="1109656" y="21982"/>
                  <a:pt x="1091028" y="13074"/>
                  <a:pt x="1126836" y="36945"/>
                </a:cubicBezTo>
                <a:cubicBezTo>
                  <a:pt x="1123757" y="46181"/>
                  <a:pt x="1123001" y="56553"/>
                  <a:pt x="1117600" y="64654"/>
                </a:cubicBezTo>
                <a:cubicBezTo>
                  <a:pt x="1103378" y="85987"/>
                  <a:pt x="1082626" y="97206"/>
                  <a:pt x="1062181" y="110836"/>
                </a:cubicBezTo>
                <a:cubicBezTo>
                  <a:pt x="1059102" y="120072"/>
                  <a:pt x="1059829" y="131661"/>
                  <a:pt x="1052945" y="138545"/>
                </a:cubicBezTo>
                <a:cubicBezTo>
                  <a:pt x="1022315" y="169175"/>
                  <a:pt x="1025236" y="131589"/>
                  <a:pt x="1025236" y="15701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648364" y="4210541"/>
            <a:ext cx="1487078" cy="444586"/>
          </a:xfrm>
          <a:custGeom>
            <a:avLst/>
            <a:gdLst>
              <a:gd name="connsiteX0" fmla="*/ 0 w 1487078"/>
              <a:gd name="connsiteY0" fmla="*/ 222914 h 444586"/>
              <a:gd name="connsiteX1" fmla="*/ 46181 w 1487078"/>
              <a:gd name="connsiteY1" fmla="*/ 250623 h 444586"/>
              <a:gd name="connsiteX2" fmla="*/ 129309 w 1487078"/>
              <a:gd name="connsiteY2" fmla="*/ 306041 h 444586"/>
              <a:gd name="connsiteX3" fmla="*/ 157018 w 1487078"/>
              <a:gd name="connsiteY3" fmla="*/ 324514 h 444586"/>
              <a:gd name="connsiteX4" fmla="*/ 184727 w 1487078"/>
              <a:gd name="connsiteY4" fmla="*/ 342986 h 444586"/>
              <a:gd name="connsiteX5" fmla="*/ 212436 w 1487078"/>
              <a:gd name="connsiteY5" fmla="*/ 370695 h 444586"/>
              <a:gd name="connsiteX6" fmla="*/ 240145 w 1487078"/>
              <a:gd name="connsiteY6" fmla="*/ 379932 h 444586"/>
              <a:gd name="connsiteX7" fmla="*/ 267854 w 1487078"/>
              <a:gd name="connsiteY7" fmla="*/ 398404 h 444586"/>
              <a:gd name="connsiteX8" fmla="*/ 323272 w 1487078"/>
              <a:gd name="connsiteY8" fmla="*/ 416877 h 444586"/>
              <a:gd name="connsiteX9" fmla="*/ 350981 w 1487078"/>
              <a:gd name="connsiteY9" fmla="*/ 435350 h 444586"/>
              <a:gd name="connsiteX10" fmla="*/ 415636 w 1487078"/>
              <a:gd name="connsiteY10" fmla="*/ 444586 h 444586"/>
              <a:gd name="connsiteX11" fmla="*/ 683491 w 1487078"/>
              <a:gd name="connsiteY11" fmla="*/ 435350 h 444586"/>
              <a:gd name="connsiteX12" fmla="*/ 766618 w 1487078"/>
              <a:gd name="connsiteY12" fmla="*/ 416877 h 444586"/>
              <a:gd name="connsiteX13" fmla="*/ 794327 w 1487078"/>
              <a:gd name="connsiteY13" fmla="*/ 407641 h 444586"/>
              <a:gd name="connsiteX14" fmla="*/ 840509 w 1487078"/>
              <a:gd name="connsiteY14" fmla="*/ 398404 h 444586"/>
              <a:gd name="connsiteX15" fmla="*/ 895927 w 1487078"/>
              <a:gd name="connsiteY15" fmla="*/ 379932 h 444586"/>
              <a:gd name="connsiteX16" fmla="*/ 951345 w 1487078"/>
              <a:gd name="connsiteY16" fmla="*/ 361459 h 444586"/>
              <a:gd name="connsiteX17" fmla="*/ 1006763 w 1487078"/>
              <a:gd name="connsiteY17" fmla="*/ 342986 h 444586"/>
              <a:gd name="connsiteX18" fmla="*/ 1034472 w 1487078"/>
              <a:gd name="connsiteY18" fmla="*/ 324514 h 444586"/>
              <a:gd name="connsiteX19" fmla="*/ 1071418 w 1487078"/>
              <a:gd name="connsiteY19" fmla="*/ 315277 h 444586"/>
              <a:gd name="connsiteX20" fmla="*/ 1099127 w 1487078"/>
              <a:gd name="connsiteY20" fmla="*/ 306041 h 444586"/>
              <a:gd name="connsiteX21" fmla="*/ 1163781 w 1487078"/>
              <a:gd name="connsiteY21" fmla="*/ 278332 h 444586"/>
              <a:gd name="connsiteX22" fmla="*/ 1219200 w 1487078"/>
              <a:gd name="connsiteY22" fmla="*/ 250623 h 444586"/>
              <a:gd name="connsiteX23" fmla="*/ 1274618 w 1487078"/>
              <a:gd name="connsiteY23" fmla="*/ 204441 h 444586"/>
              <a:gd name="connsiteX24" fmla="*/ 1311563 w 1487078"/>
              <a:gd name="connsiteY24" fmla="*/ 149023 h 444586"/>
              <a:gd name="connsiteX25" fmla="*/ 1330036 w 1487078"/>
              <a:gd name="connsiteY25" fmla="*/ 121314 h 444586"/>
              <a:gd name="connsiteX26" fmla="*/ 1339272 w 1487078"/>
              <a:gd name="connsiteY26" fmla="*/ 93604 h 444586"/>
              <a:gd name="connsiteX27" fmla="*/ 1366981 w 1487078"/>
              <a:gd name="connsiteY27" fmla="*/ 38186 h 444586"/>
              <a:gd name="connsiteX28" fmla="*/ 1357745 w 1487078"/>
              <a:gd name="connsiteY28" fmla="*/ 1241 h 444586"/>
              <a:gd name="connsiteX29" fmla="*/ 1302327 w 1487078"/>
              <a:gd name="connsiteY29" fmla="*/ 19714 h 444586"/>
              <a:gd name="connsiteX30" fmla="*/ 1246909 w 1487078"/>
              <a:gd name="connsiteY30" fmla="*/ 47423 h 444586"/>
              <a:gd name="connsiteX31" fmla="*/ 1219200 w 1487078"/>
              <a:gd name="connsiteY31" fmla="*/ 65895 h 444586"/>
              <a:gd name="connsiteX32" fmla="*/ 1163781 w 1487078"/>
              <a:gd name="connsiteY32" fmla="*/ 84368 h 444586"/>
              <a:gd name="connsiteX33" fmla="*/ 1191491 w 1487078"/>
              <a:gd name="connsiteY33" fmla="*/ 93604 h 444586"/>
              <a:gd name="connsiteX34" fmla="*/ 1219200 w 1487078"/>
              <a:gd name="connsiteY34" fmla="*/ 84368 h 444586"/>
              <a:gd name="connsiteX35" fmla="*/ 1256145 w 1487078"/>
              <a:gd name="connsiteY35" fmla="*/ 75132 h 444586"/>
              <a:gd name="connsiteX36" fmla="*/ 1311563 w 1487078"/>
              <a:gd name="connsiteY36" fmla="*/ 56659 h 444586"/>
              <a:gd name="connsiteX37" fmla="*/ 1339272 w 1487078"/>
              <a:gd name="connsiteY37" fmla="*/ 47423 h 444586"/>
              <a:gd name="connsiteX38" fmla="*/ 1376218 w 1487078"/>
              <a:gd name="connsiteY38" fmla="*/ 38186 h 444586"/>
              <a:gd name="connsiteX39" fmla="*/ 1403927 w 1487078"/>
              <a:gd name="connsiteY39" fmla="*/ 56659 h 444586"/>
              <a:gd name="connsiteX40" fmla="*/ 1440872 w 1487078"/>
              <a:gd name="connsiteY40" fmla="*/ 112077 h 444586"/>
              <a:gd name="connsiteX41" fmla="*/ 1477818 w 1487078"/>
              <a:gd name="connsiteY41" fmla="*/ 195204 h 444586"/>
              <a:gd name="connsiteX42" fmla="*/ 1487054 w 1487078"/>
              <a:gd name="connsiteY42" fmla="*/ 232150 h 44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7078" h="444586">
                <a:moveTo>
                  <a:pt x="0" y="222914"/>
                </a:moveTo>
                <a:cubicBezTo>
                  <a:pt x="15394" y="232150"/>
                  <a:pt x="31036" y="240985"/>
                  <a:pt x="46181" y="250623"/>
                </a:cubicBezTo>
                <a:cubicBezTo>
                  <a:pt x="46245" y="250664"/>
                  <a:pt x="115423" y="296783"/>
                  <a:pt x="129309" y="306041"/>
                </a:cubicBezTo>
                <a:lnTo>
                  <a:pt x="157018" y="324514"/>
                </a:lnTo>
                <a:cubicBezTo>
                  <a:pt x="166254" y="330671"/>
                  <a:pt x="176878" y="335137"/>
                  <a:pt x="184727" y="342986"/>
                </a:cubicBezTo>
                <a:cubicBezTo>
                  <a:pt x="193963" y="352222"/>
                  <a:pt x="201568" y="363449"/>
                  <a:pt x="212436" y="370695"/>
                </a:cubicBezTo>
                <a:cubicBezTo>
                  <a:pt x="220537" y="376096"/>
                  <a:pt x="231437" y="375578"/>
                  <a:pt x="240145" y="379932"/>
                </a:cubicBezTo>
                <a:cubicBezTo>
                  <a:pt x="250074" y="384896"/>
                  <a:pt x="257710" y="393896"/>
                  <a:pt x="267854" y="398404"/>
                </a:cubicBezTo>
                <a:cubicBezTo>
                  <a:pt x="285648" y="406312"/>
                  <a:pt x="323272" y="416877"/>
                  <a:pt x="323272" y="416877"/>
                </a:cubicBezTo>
                <a:cubicBezTo>
                  <a:pt x="332508" y="423035"/>
                  <a:pt x="340348" y="432160"/>
                  <a:pt x="350981" y="435350"/>
                </a:cubicBezTo>
                <a:cubicBezTo>
                  <a:pt x="371833" y="441606"/>
                  <a:pt x="393866" y="444586"/>
                  <a:pt x="415636" y="444586"/>
                </a:cubicBezTo>
                <a:cubicBezTo>
                  <a:pt x="504974" y="444586"/>
                  <a:pt x="594206" y="438429"/>
                  <a:pt x="683491" y="435350"/>
                </a:cubicBezTo>
                <a:cubicBezTo>
                  <a:pt x="745868" y="414558"/>
                  <a:pt x="669086" y="438551"/>
                  <a:pt x="766618" y="416877"/>
                </a:cubicBezTo>
                <a:cubicBezTo>
                  <a:pt x="776122" y="414765"/>
                  <a:pt x="784882" y="410002"/>
                  <a:pt x="794327" y="407641"/>
                </a:cubicBezTo>
                <a:cubicBezTo>
                  <a:pt x="809557" y="403833"/>
                  <a:pt x="825363" y="402535"/>
                  <a:pt x="840509" y="398404"/>
                </a:cubicBezTo>
                <a:cubicBezTo>
                  <a:pt x="859295" y="393281"/>
                  <a:pt x="877454" y="386090"/>
                  <a:pt x="895927" y="379932"/>
                </a:cubicBezTo>
                <a:lnTo>
                  <a:pt x="951345" y="361459"/>
                </a:lnTo>
                <a:cubicBezTo>
                  <a:pt x="951350" y="361457"/>
                  <a:pt x="1006759" y="342989"/>
                  <a:pt x="1006763" y="342986"/>
                </a:cubicBezTo>
                <a:cubicBezTo>
                  <a:pt x="1015999" y="336829"/>
                  <a:pt x="1024269" y="328887"/>
                  <a:pt x="1034472" y="324514"/>
                </a:cubicBezTo>
                <a:cubicBezTo>
                  <a:pt x="1046140" y="319513"/>
                  <a:pt x="1059212" y="318764"/>
                  <a:pt x="1071418" y="315277"/>
                </a:cubicBezTo>
                <a:cubicBezTo>
                  <a:pt x="1080779" y="312602"/>
                  <a:pt x="1090178" y="309876"/>
                  <a:pt x="1099127" y="306041"/>
                </a:cubicBezTo>
                <a:cubicBezTo>
                  <a:pt x="1179020" y="271801"/>
                  <a:pt x="1098798" y="299992"/>
                  <a:pt x="1163781" y="278332"/>
                </a:cubicBezTo>
                <a:cubicBezTo>
                  <a:pt x="1243200" y="225387"/>
                  <a:pt x="1142714" y="288866"/>
                  <a:pt x="1219200" y="250623"/>
                </a:cubicBezTo>
                <a:cubicBezTo>
                  <a:pt x="1238605" y="240921"/>
                  <a:pt x="1261620" y="221153"/>
                  <a:pt x="1274618" y="204441"/>
                </a:cubicBezTo>
                <a:cubicBezTo>
                  <a:pt x="1288248" y="186916"/>
                  <a:pt x="1299248" y="167496"/>
                  <a:pt x="1311563" y="149023"/>
                </a:cubicBezTo>
                <a:lnTo>
                  <a:pt x="1330036" y="121314"/>
                </a:lnTo>
                <a:cubicBezTo>
                  <a:pt x="1333115" y="112077"/>
                  <a:pt x="1334918" y="102312"/>
                  <a:pt x="1339272" y="93604"/>
                </a:cubicBezTo>
                <a:cubicBezTo>
                  <a:pt x="1375083" y="21981"/>
                  <a:pt x="1343765" y="107836"/>
                  <a:pt x="1366981" y="38186"/>
                </a:cubicBezTo>
                <a:cubicBezTo>
                  <a:pt x="1363902" y="25871"/>
                  <a:pt x="1369951" y="4728"/>
                  <a:pt x="1357745" y="1241"/>
                </a:cubicBezTo>
                <a:cubicBezTo>
                  <a:pt x="1339022" y="-4108"/>
                  <a:pt x="1318529" y="8913"/>
                  <a:pt x="1302327" y="19714"/>
                </a:cubicBezTo>
                <a:cubicBezTo>
                  <a:pt x="1222918" y="72652"/>
                  <a:pt x="1323389" y="9183"/>
                  <a:pt x="1246909" y="47423"/>
                </a:cubicBezTo>
                <a:cubicBezTo>
                  <a:pt x="1236980" y="52387"/>
                  <a:pt x="1229344" y="61387"/>
                  <a:pt x="1219200" y="65895"/>
                </a:cubicBezTo>
                <a:cubicBezTo>
                  <a:pt x="1201406" y="73803"/>
                  <a:pt x="1163781" y="84368"/>
                  <a:pt x="1163781" y="84368"/>
                </a:cubicBezTo>
                <a:cubicBezTo>
                  <a:pt x="1173018" y="87447"/>
                  <a:pt x="1181755" y="93604"/>
                  <a:pt x="1191491" y="93604"/>
                </a:cubicBezTo>
                <a:cubicBezTo>
                  <a:pt x="1201227" y="93604"/>
                  <a:pt x="1209839" y="87043"/>
                  <a:pt x="1219200" y="84368"/>
                </a:cubicBezTo>
                <a:cubicBezTo>
                  <a:pt x="1231406" y="80881"/>
                  <a:pt x="1243986" y="78780"/>
                  <a:pt x="1256145" y="75132"/>
                </a:cubicBezTo>
                <a:cubicBezTo>
                  <a:pt x="1274796" y="69537"/>
                  <a:pt x="1293090" y="62817"/>
                  <a:pt x="1311563" y="56659"/>
                </a:cubicBezTo>
                <a:cubicBezTo>
                  <a:pt x="1320799" y="53580"/>
                  <a:pt x="1329827" y="49784"/>
                  <a:pt x="1339272" y="47423"/>
                </a:cubicBezTo>
                <a:lnTo>
                  <a:pt x="1376218" y="38186"/>
                </a:lnTo>
                <a:cubicBezTo>
                  <a:pt x="1385454" y="44344"/>
                  <a:pt x="1396617" y="48305"/>
                  <a:pt x="1403927" y="56659"/>
                </a:cubicBezTo>
                <a:cubicBezTo>
                  <a:pt x="1418547" y="73367"/>
                  <a:pt x="1433851" y="91015"/>
                  <a:pt x="1440872" y="112077"/>
                </a:cubicBezTo>
                <a:cubicBezTo>
                  <a:pt x="1462855" y="178026"/>
                  <a:pt x="1448544" y="151293"/>
                  <a:pt x="1477818" y="195204"/>
                </a:cubicBezTo>
                <a:cubicBezTo>
                  <a:pt x="1488027" y="225835"/>
                  <a:pt x="1487054" y="213178"/>
                  <a:pt x="1487054" y="2321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847273" y="3796127"/>
            <a:ext cx="1293091" cy="461837"/>
          </a:xfrm>
          <a:custGeom>
            <a:avLst/>
            <a:gdLst>
              <a:gd name="connsiteX0" fmla="*/ 1293091 w 1293091"/>
              <a:gd name="connsiteY0" fmla="*/ 461837 h 461837"/>
              <a:gd name="connsiteX1" fmla="*/ 1246909 w 1293091"/>
              <a:gd name="connsiteY1" fmla="*/ 434128 h 461837"/>
              <a:gd name="connsiteX2" fmla="*/ 1191491 w 1293091"/>
              <a:gd name="connsiteY2" fmla="*/ 415655 h 461837"/>
              <a:gd name="connsiteX3" fmla="*/ 1108363 w 1293091"/>
              <a:gd name="connsiteY3" fmla="*/ 369473 h 461837"/>
              <a:gd name="connsiteX4" fmla="*/ 1052945 w 1293091"/>
              <a:gd name="connsiteY4" fmla="*/ 341764 h 461837"/>
              <a:gd name="connsiteX5" fmla="*/ 1025236 w 1293091"/>
              <a:gd name="connsiteY5" fmla="*/ 323291 h 461837"/>
              <a:gd name="connsiteX6" fmla="*/ 969818 w 1293091"/>
              <a:gd name="connsiteY6" fmla="*/ 304818 h 461837"/>
              <a:gd name="connsiteX7" fmla="*/ 942109 w 1293091"/>
              <a:gd name="connsiteY7" fmla="*/ 295582 h 461837"/>
              <a:gd name="connsiteX8" fmla="*/ 858982 w 1293091"/>
              <a:gd name="connsiteY8" fmla="*/ 258637 h 461837"/>
              <a:gd name="connsiteX9" fmla="*/ 831272 w 1293091"/>
              <a:gd name="connsiteY9" fmla="*/ 249400 h 461837"/>
              <a:gd name="connsiteX10" fmla="*/ 803563 w 1293091"/>
              <a:gd name="connsiteY10" fmla="*/ 240164 h 461837"/>
              <a:gd name="connsiteX11" fmla="*/ 720436 w 1293091"/>
              <a:gd name="connsiteY11" fmla="*/ 203218 h 461837"/>
              <a:gd name="connsiteX12" fmla="*/ 665018 w 1293091"/>
              <a:gd name="connsiteY12" fmla="*/ 184746 h 461837"/>
              <a:gd name="connsiteX13" fmla="*/ 637309 w 1293091"/>
              <a:gd name="connsiteY13" fmla="*/ 175509 h 461837"/>
              <a:gd name="connsiteX14" fmla="*/ 600363 w 1293091"/>
              <a:gd name="connsiteY14" fmla="*/ 166273 h 461837"/>
              <a:gd name="connsiteX15" fmla="*/ 498763 w 1293091"/>
              <a:gd name="connsiteY15" fmla="*/ 138564 h 461837"/>
              <a:gd name="connsiteX16" fmla="*/ 452582 w 1293091"/>
              <a:gd name="connsiteY16" fmla="*/ 129328 h 461837"/>
              <a:gd name="connsiteX17" fmla="*/ 424872 w 1293091"/>
              <a:gd name="connsiteY17" fmla="*/ 120091 h 461837"/>
              <a:gd name="connsiteX18" fmla="*/ 341745 w 1293091"/>
              <a:gd name="connsiteY18" fmla="*/ 101618 h 461837"/>
              <a:gd name="connsiteX19" fmla="*/ 314036 w 1293091"/>
              <a:gd name="connsiteY19" fmla="*/ 92382 h 461837"/>
              <a:gd name="connsiteX20" fmla="*/ 258618 w 1293091"/>
              <a:gd name="connsiteY20" fmla="*/ 83146 h 461837"/>
              <a:gd name="connsiteX21" fmla="*/ 92363 w 1293091"/>
              <a:gd name="connsiteY21" fmla="*/ 64673 h 461837"/>
              <a:gd name="connsiteX22" fmla="*/ 9236 w 1293091"/>
              <a:gd name="connsiteY22" fmla="*/ 73909 h 461837"/>
              <a:gd name="connsiteX23" fmla="*/ 18472 w 1293091"/>
              <a:gd name="connsiteY23" fmla="*/ 101618 h 461837"/>
              <a:gd name="connsiteX24" fmla="*/ 36945 w 1293091"/>
              <a:gd name="connsiteY24" fmla="*/ 129328 h 461837"/>
              <a:gd name="connsiteX25" fmla="*/ 55418 w 1293091"/>
              <a:gd name="connsiteY25" fmla="*/ 203218 h 461837"/>
              <a:gd name="connsiteX26" fmla="*/ 46182 w 1293091"/>
              <a:gd name="connsiteY26" fmla="*/ 175509 h 461837"/>
              <a:gd name="connsiteX27" fmla="*/ 9236 w 1293091"/>
              <a:gd name="connsiteY27" fmla="*/ 92382 h 461837"/>
              <a:gd name="connsiteX28" fmla="*/ 0 w 1293091"/>
              <a:gd name="connsiteY28" fmla="*/ 64673 h 461837"/>
              <a:gd name="connsiteX29" fmla="*/ 27709 w 1293091"/>
              <a:gd name="connsiteY29" fmla="*/ 46200 h 461837"/>
              <a:gd name="connsiteX30" fmla="*/ 83127 w 1293091"/>
              <a:gd name="connsiteY30" fmla="*/ 27728 h 461837"/>
              <a:gd name="connsiteX31" fmla="*/ 175491 w 1293091"/>
              <a:gd name="connsiteY31" fmla="*/ 9255 h 461837"/>
              <a:gd name="connsiteX32" fmla="*/ 258618 w 1293091"/>
              <a:gd name="connsiteY32" fmla="*/ 18 h 4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93091" h="461837">
                <a:moveTo>
                  <a:pt x="1293091" y="461837"/>
                </a:moveTo>
                <a:cubicBezTo>
                  <a:pt x="1277697" y="452601"/>
                  <a:pt x="1263252" y="441557"/>
                  <a:pt x="1246909" y="434128"/>
                </a:cubicBezTo>
                <a:cubicBezTo>
                  <a:pt x="1229182" y="426070"/>
                  <a:pt x="1191491" y="415655"/>
                  <a:pt x="1191491" y="415655"/>
                </a:cubicBezTo>
                <a:cubicBezTo>
                  <a:pt x="1127971" y="373308"/>
                  <a:pt x="1157135" y="385730"/>
                  <a:pt x="1108363" y="369473"/>
                </a:cubicBezTo>
                <a:cubicBezTo>
                  <a:pt x="1028952" y="316532"/>
                  <a:pt x="1129425" y="380004"/>
                  <a:pt x="1052945" y="341764"/>
                </a:cubicBezTo>
                <a:cubicBezTo>
                  <a:pt x="1043016" y="336800"/>
                  <a:pt x="1035380" y="327800"/>
                  <a:pt x="1025236" y="323291"/>
                </a:cubicBezTo>
                <a:cubicBezTo>
                  <a:pt x="1007442" y="315383"/>
                  <a:pt x="988291" y="310976"/>
                  <a:pt x="969818" y="304818"/>
                </a:cubicBezTo>
                <a:lnTo>
                  <a:pt x="942109" y="295582"/>
                </a:lnTo>
                <a:cubicBezTo>
                  <a:pt x="898198" y="266307"/>
                  <a:pt x="924933" y="280620"/>
                  <a:pt x="858982" y="258637"/>
                </a:cubicBezTo>
                <a:lnTo>
                  <a:pt x="831272" y="249400"/>
                </a:lnTo>
                <a:lnTo>
                  <a:pt x="803563" y="240164"/>
                </a:lnTo>
                <a:cubicBezTo>
                  <a:pt x="759653" y="210890"/>
                  <a:pt x="786384" y="225201"/>
                  <a:pt x="720436" y="203218"/>
                </a:cubicBezTo>
                <a:lnTo>
                  <a:pt x="665018" y="184746"/>
                </a:lnTo>
                <a:cubicBezTo>
                  <a:pt x="655782" y="181667"/>
                  <a:pt x="646754" y="177870"/>
                  <a:pt x="637309" y="175509"/>
                </a:cubicBezTo>
                <a:cubicBezTo>
                  <a:pt x="624994" y="172430"/>
                  <a:pt x="612569" y="169760"/>
                  <a:pt x="600363" y="166273"/>
                </a:cubicBezTo>
                <a:cubicBezTo>
                  <a:pt x="538437" y="148581"/>
                  <a:pt x="608520" y="160515"/>
                  <a:pt x="498763" y="138564"/>
                </a:cubicBezTo>
                <a:cubicBezTo>
                  <a:pt x="483369" y="135485"/>
                  <a:pt x="467812" y="133135"/>
                  <a:pt x="452582" y="129328"/>
                </a:cubicBezTo>
                <a:cubicBezTo>
                  <a:pt x="443136" y="126967"/>
                  <a:pt x="434234" y="122766"/>
                  <a:pt x="424872" y="120091"/>
                </a:cubicBezTo>
                <a:cubicBezTo>
                  <a:pt x="358527" y="101135"/>
                  <a:pt x="417898" y="120657"/>
                  <a:pt x="341745" y="101618"/>
                </a:cubicBezTo>
                <a:cubicBezTo>
                  <a:pt x="332300" y="99257"/>
                  <a:pt x="323540" y="94494"/>
                  <a:pt x="314036" y="92382"/>
                </a:cubicBezTo>
                <a:cubicBezTo>
                  <a:pt x="295754" y="88320"/>
                  <a:pt x="277128" y="85994"/>
                  <a:pt x="258618" y="83146"/>
                </a:cubicBezTo>
                <a:cubicBezTo>
                  <a:pt x="177453" y="70659"/>
                  <a:pt x="188848" y="73444"/>
                  <a:pt x="92363" y="64673"/>
                </a:cubicBezTo>
                <a:cubicBezTo>
                  <a:pt x="64654" y="67752"/>
                  <a:pt x="34172" y="61441"/>
                  <a:pt x="9236" y="73909"/>
                </a:cubicBezTo>
                <a:cubicBezTo>
                  <a:pt x="528" y="78263"/>
                  <a:pt x="14118" y="92910"/>
                  <a:pt x="18472" y="101618"/>
                </a:cubicBezTo>
                <a:cubicBezTo>
                  <a:pt x="23436" y="111547"/>
                  <a:pt x="31980" y="119399"/>
                  <a:pt x="36945" y="129328"/>
                </a:cubicBezTo>
                <a:cubicBezTo>
                  <a:pt x="44234" y="143907"/>
                  <a:pt x="55418" y="192675"/>
                  <a:pt x="55418" y="203218"/>
                </a:cubicBezTo>
                <a:cubicBezTo>
                  <a:pt x="55418" y="212954"/>
                  <a:pt x="50536" y="184217"/>
                  <a:pt x="46182" y="175509"/>
                </a:cubicBezTo>
                <a:cubicBezTo>
                  <a:pt x="2271" y="87686"/>
                  <a:pt x="56895" y="235358"/>
                  <a:pt x="9236" y="92382"/>
                </a:cubicBezTo>
                <a:lnTo>
                  <a:pt x="0" y="64673"/>
                </a:lnTo>
                <a:cubicBezTo>
                  <a:pt x="9236" y="58515"/>
                  <a:pt x="17565" y="50708"/>
                  <a:pt x="27709" y="46200"/>
                </a:cubicBezTo>
                <a:cubicBezTo>
                  <a:pt x="45503" y="38292"/>
                  <a:pt x="64237" y="32451"/>
                  <a:pt x="83127" y="27728"/>
                </a:cubicBezTo>
                <a:cubicBezTo>
                  <a:pt x="132107" y="15482"/>
                  <a:pt x="116600" y="18315"/>
                  <a:pt x="175491" y="9255"/>
                </a:cubicBezTo>
                <a:cubicBezTo>
                  <a:pt x="241191" y="-853"/>
                  <a:pt x="219803" y="18"/>
                  <a:pt x="258618" y="18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782618" y="3084945"/>
            <a:ext cx="4729380" cy="471055"/>
          </a:xfrm>
          <a:custGeom>
            <a:avLst/>
            <a:gdLst>
              <a:gd name="connsiteX0" fmla="*/ 0 w 4729380"/>
              <a:gd name="connsiteY0" fmla="*/ 471055 h 471055"/>
              <a:gd name="connsiteX1" fmla="*/ 46182 w 4729380"/>
              <a:gd name="connsiteY1" fmla="*/ 461819 h 471055"/>
              <a:gd name="connsiteX2" fmla="*/ 230909 w 4729380"/>
              <a:gd name="connsiteY2" fmla="*/ 434110 h 471055"/>
              <a:gd name="connsiteX3" fmla="*/ 267855 w 4729380"/>
              <a:gd name="connsiteY3" fmla="*/ 424873 h 471055"/>
              <a:gd name="connsiteX4" fmla="*/ 295564 w 4729380"/>
              <a:gd name="connsiteY4" fmla="*/ 415637 h 471055"/>
              <a:gd name="connsiteX5" fmla="*/ 341746 w 4729380"/>
              <a:gd name="connsiteY5" fmla="*/ 406400 h 471055"/>
              <a:gd name="connsiteX6" fmla="*/ 369455 w 4729380"/>
              <a:gd name="connsiteY6" fmla="*/ 397164 h 471055"/>
              <a:gd name="connsiteX7" fmla="*/ 424873 w 4729380"/>
              <a:gd name="connsiteY7" fmla="*/ 387928 h 471055"/>
              <a:gd name="connsiteX8" fmla="*/ 461818 w 4729380"/>
              <a:gd name="connsiteY8" fmla="*/ 378691 h 471055"/>
              <a:gd name="connsiteX9" fmla="*/ 508000 w 4729380"/>
              <a:gd name="connsiteY9" fmla="*/ 369455 h 471055"/>
              <a:gd name="connsiteX10" fmla="*/ 563418 w 4729380"/>
              <a:gd name="connsiteY10" fmla="*/ 350982 h 471055"/>
              <a:gd name="connsiteX11" fmla="*/ 683491 w 4729380"/>
              <a:gd name="connsiteY11" fmla="*/ 323273 h 471055"/>
              <a:gd name="connsiteX12" fmla="*/ 711200 w 4729380"/>
              <a:gd name="connsiteY12" fmla="*/ 314037 h 471055"/>
              <a:gd name="connsiteX13" fmla="*/ 785091 w 4729380"/>
              <a:gd name="connsiteY13" fmla="*/ 295564 h 471055"/>
              <a:gd name="connsiteX14" fmla="*/ 812800 w 4729380"/>
              <a:gd name="connsiteY14" fmla="*/ 286328 h 471055"/>
              <a:gd name="connsiteX15" fmla="*/ 914400 w 4729380"/>
              <a:gd name="connsiteY15" fmla="*/ 267855 h 471055"/>
              <a:gd name="connsiteX16" fmla="*/ 942109 w 4729380"/>
              <a:gd name="connsiteY16" fmla="*/ 258619 h 471055"/>
              <a:gd name="connsiteX17" fmla="*/ 997527 w 4729380"/>
              <a:gd name="connsiteY17" fmla="*/ 249382 h 471055"/>
              <a:gd name="connsiteX18" fmla="*/ 1145309 w 4729380"/>
              <a:gd name="connsiteY18" fmla="*/ 230910 h 471055"/>
              <a:gd name="connsiteX19" fmla="*/ 1182255 w 4729380"/>
              <a:gd name="connsiteY19" fmla="*/ 221673 h 471055"/>
              <a:gd name="connsiteX20" fmla="*/ 1311564 w 4729380"/>
              <a:gd name="connsiteY20" fmla="*/ 203200 h 471055"/>
              <a:gd name="connsiteX21" fmla="*/ 1339273 w 4729380"/>
              <a:gd name="connsiteY21" fmla="*/ 193964 h 471055"/>
              <a:gd name="connsiteX22" fmla="*/ 1422400 w 4729380"/>
              <a:gd name="connsiteY22" fmla="*/ 184728 h 471055"/>
              <a:gd name="connsiteX23" fmla="*/ 1468582 w 4729380"/>
              <a:gd name="connsiteY23" fmla="*/ 175491 h 471055"/>
              <a:gd name="connsiteX24" fmla="*/ 1533237 w 4729380"/>
              <a:gd name="connsiteY24" fmla="*/ 166255 h 471055"/>
              <a:gd name="connsiteX25" fmla="*/ 1560946 w 4729380"/>
              <a:gd name="connsiteY25" fmla="*/ 157019 h 471055"/>
              <a:gd name="connsiteX26" fmla="*/ 1727200 w 4729380"/>
              <a:gd name="connsiteY26" fmla="*/ 138546 h 471055"/>
              <a:gd name="connsiteX27" fmla="*/ 1754909 w 4729380"/>
              <a:gd name="connsiteY27" fmla="*/ 129310 h 471055"/>
              <a:gd name="connsiteX28" fmla="*/ 1911927 w 4729380"/>
              <a:gd name="connsiteY28" fmla="*/ 110837 h 471055"/>
              <a:gd name="connsiteX29" fmla="*/ 1967346 w 4729380"/>
              <a:gd name="connsiteY29" fmla="*/ 101600 h 471055"/>
              <a:gd name="connsiteX30" fmla="*/ 2290618 w 4729380"/>
              <a:gd name="connsiteY30" fmla="*/ 73891 h 471055"/>
              <a:gd name="connsiteX31" fmla="*/ 2382982 w 4729380"/>
              <a:gd name="connsiteY31" fmla="*/ 55419 h 471055"/>
              <a:gd name="connsiteX32" fmla="*/ 2530764 w 4729380"/>
              <a:gd name="connsiteY32" fmla="*/ 36946 h 471055"/>
              <a:gd name="connsiteX33" fmla="*/ 2715491 w 4729380"/>
              <a:gd name="connsiteY33" fmla="*/ 18473 h 471055"/>
              <a:gd name="connsiteX34" fmla="*/ 3980873 w 4729380"/>
              <a:gd name="connsiteY34" fmla="*/ 36946 h 471055"/>
              <a:gd name="connsiteX35" fmla="*/ 4165600 w 4729380"/>
              <a:gd name="connsiteY35" fmla="*/ 55419 h 471055"/>
              <a:gd name="connsiteX36" fmla="*/ 4248727 w 4729380"/>
              <a:gd name="connsiteY36" fmla="*/ 64655 h 471055"/>
              <a:gd name="connsiteX37" fmla="*/ 4479637 w 4729380"/>
              <a:gd name="connsiteY37" fmla="*/ 73891 h 471055"/>
              <a:gd name="connsiteX38" fmla="*/ 4655127 w 4729380"/>
              <a:gd name="connsiteY38" fmla="*/ 92364 h 471055"/>
              <a:gd name="connsiteX39" fmla="*/ 4692073 w 4729380"/>
              <a:gd name="connsiteY39" fmla="*/ 101600 h 471055"/>
              <a:gd name="connsiteX40" fmla="*/ 4729018 w 4729380"/>
              <a:gd name="connsiteY40" fmla="*/ 92364 h 471055"/>
              <a:gd name="connsiteX41" fmla="*/ 4701309 w 4729380"/>
              <a:gd name="connsiteY41" fmla="*/ 73891 h 471055"/>
              <a:gd name="connsiteX42" fmla="*/ 4618182 w 4729380"/>
              <a:gd name="connsiteY42" fmla="*/ 0 h 471055"/>
              <a:gd name="connsiteX43" fmla="*/ 4645891 w 4729380"/>
              <a:gd name="connsiteY43" fmla="*/ 64655 h 471055"/>
              <a:gd name="connsiteX44" fmla="*/ 4673600 w 4729380"/>
              <a:gd name="connsiteY44" fmla="*/ 83128 h 471055"/>
              <a:gd name="connsiteX45" fmla="*/ 4664364 w 4729380"/>
              <a:gd name="connsiteY45" fmla="*/ 147782 h 471055"/>
              <a:gd name="connsiteX46" fmla="*/ 4627418 w 4729380"/>
              <a:gd name="connsiteY46" fmla="*/ 166255 h 471055"/>
              <a:gd name="connsiteX47" fmla="*/ 4572000 w 4729380"/>
              <a:gd name="connsiteY47" fmla="*/ 203200 h 471055"/>
              <a:gd name="connsiteX48" fmla="*/ 4553527 w 4729380"/>
              <a:gd name="connsiteY48" fmla="*/ 230910 h 471055"/>
              <a:gd name="connsiteX49" fmla="*/ 4516582 w 4729380"/>
              <a:gd name="connsiteY49" fmla="*/ 258619 h 47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729380" h="471055">
                <a:moveTo>
                  <a:pt x="0" y="471055"/>
                </a:moveTo>
                <a:cubicBezTo>
                  <a:pt x="15394" y="467976"/>
                  <a:pt x="30666" y="464206"/>
                  <a:pt x="46182" y="461819"/>
                </a:cubicBezTo>
                <a:cubicBezTo>
                  <a:pt x="112813" y="451568"/>
                  <a:pt x="162624" y="451182"/>
                  <a:pt x="230909" y="434110"/>
                </a:cubicBezTo>
                <a:cubicBezTo>
                  <a:pt x="243224" y="431031"/>
                  <a:pt x="255649" y="428360"/>
                  <a:pt x="267855" y="424873"/>
                </a:cubicBezTo>
                <a:cubicBezTo>
                  <a:pt x="277216" y="422198"/>
                  <a:pt x="286119" y="417998"/>
                  <a:pt x="295564" y="415637"/>
                </a:cubicBezTo>
                <a:cubicBezTo>
                  <a:pt x="310794" y="411829"/>
                  <a:pt x="326516" y="410208"/>
                  <a:pt x="341746" y="406400"/>
                </a:cubicBezTo>
                <a:cubicBezTo>
                  <a:pt x="351191" y="404039"/>
                  <a:pt x="359951" y="399276"/>
                  <a:pt x="369455" y="397164"/>
                </a:cubicBezTo>
                <a:cubicBezTo>
                  <a:pt x="387737" y="393102"/>
                  <a:pt x="406509" y="391601"/>
                  <a:pt x="424873" y="387928"/>
                </a:cubicBezTo>
                <a:cubicBezTo>
                  <a:pt x="437321" y="385438"/>
                  <a:pt x="449426" y="381445"/>
                  <a:pt x="461818" y="378691"/>
                </a:cubicBezTo>
                <a:cubicBezTo>
                  <a:pt x="477143" y="375285"/>
                  <a:pt x="492854" y="373586"/>
                  <a:pt x="508000" y="369455"/>
                </a:cubicBezTo>
                <a:cubicBezTo>
                  <a:pt x="526786" y="364332"/>
                  <a:pt x="544324" y="354801"/>
                  <a:pt x="563418" y="350982"/>
                </a:cubicBezTo>
                <a:cubicBezTo>
                  <a:pt x="600059" y="343654"/>
                  <a:pt x="650062" y="334416"/>
                  <a:pt x="683491" y="323273"/>
                </a:cubicBezTo>
                <a:cubicBezTo>
                  <a:pt x="692727" y="320194"/>
                  <a:pt x="701807" y="316599"/>
                  <a:pt x="711200" y="314037"/>
                </a:cubicBezTo>
                <a:cubicBezTo>
                  <a:pt x="735694" y="307357"/>
                  <a:pt x="761005" y="303592"/>
                  <a:pt x="785091" y="295564"/>
                </a:cubicBezTo>
                <a:cubicBezTo>
                  <a:pt x="794327" y="292485"/>
                  <a:pt x="803355" y="288689"/>
                  <a:pt x="812800" y="286328"/>
                </a:cubicBezTo>
                <a:cubicBezTo>
                  <a:pt x="880054" y="269514"/>
                  <a:pt x="840266" y="284329"/>
                  <a:pt x="914400" y="267855"/>
                </a:cubicBezTo>
                <a:cubicBezTo>
                  <a:pt x="923904" y="265743"/>
                  <a:pt x="932605" y="260731"/>
                  <a:pt x="942109" y="258619"/>
                </a:cubicBezTo>
                <a:cubicBezTo>
                  <a:pt x="960391" y="254556"/>
                  <a:pt x="979017" y="252230"/>
                  <a:pt x="997527" y="249382"/>
                </a:cubicBezTo>
                <a:cubicBezTo>
                  <a:pt x="1066044" y="238841"/>
                  <a:pt x="1070943" y="239173"/>
                  <a:pt x="1145309" y="230910"/>
                </a:cubicBezTo>
                <a:cubicBezTo>
                  <a:pt x="1157624" y="227831"/>
                  <a:pt x="1169733" y="223760"/>
                  <a:pt x="1182255" y="221673"/>
                </a:cubicBezTo>
                <a:cubicBezTo>
                  <a:pt x="1238207" y="212348"/>
                  <a:pt x="1259216" y="214833"/>
                  <a:pt x="1311564" y="203200"/>
                </a:cubicBezTo>
                <a:cubicBezTo>
                  <a:pt x="1321068" y="201088"/>
                  <a:pt x="1329670" y="195565"/>
                  <a:pt x="1339273" y="193964"/>
                </a:cubicBezTo>
                <a:cubicBezTo>
                  <a:pt x="1366773" y="189381"/>
                  <a:pt x="1394801" y="188671"/>
                  <a:pt x="1422400" y="184728"/>
                </a:cubicBezTo>
                <a:cubicBezTo>
                  <a:pt x="1437941" y="182508"/>
                  <a:pt x="1453097" y="178072"/>
                  <a:pt x="1468582" y="175491"/>
                </a:cubicBezTo>
                <a:cubicBezTo>
                  <a:pt x="1490056" y="171912"/>
                  <a:pt x="1511685" y="169334"/>
                  <a:pt x="1533237" y="166255"/>
                </a:cubicBezTo>
                <a:cubicBezTo>
                  <a:pt x="1542473" y="163176"/>
                  <a:pt x="1551308" y="158396"/>
                  <a:pt x="1560946" y="157019"/>
                </a:cubicBezTo>
                <a:cubicBezTo>
                  <a:pt x="1616145" y="149133"/>
                  <a:pt x="1727200" y="138546"/>
                  <a:pt x="1727200" y="138546"/>
                </a:cubicBezTo>
                <a:cubicBezTo>
                  <a:pt x="1736436" y="135467"/>
                  <a:pt x="1745405" y="131422"/>
                  <a:pt x="1754909" y="129310"/>
                </a:cubicBezTo>
                <a:cubicBezTo>
                  <a:pt x="1813552" y="116278"/>
                  <a:pt x="1846730" y="118507"/>
                  <a:pt x="1911927" y="110837"/>
                </a:cubicBezTo>
                <a:cubicBezTo>
                  <a:pt x="1930527" y="108649"/>
                  <a:pt x="1948733" y="103668"/>
                  <a:pt x="1967346" y="101600"/>
                </a:cubicBezTo>
                <a:cubicBezTo>
                  <a:pt x="2109504" y="85805"/>
                  <a:pt x="2159619" y="83249"/>
                  <a:pt x="2290618" y="73891"/>
                </a:cubicBezTo>
                <a:cubicBezTo>
                  <a:pt x="2336947" y="58449"/>
                  <a:pt x="2313236" y="64516"/>
                  <a:pt x="2382982" y="55419"/>
                </a:cubicBezTo>
                <a:lnTo>
                  <a:pt x="2530764" y="36946"/>
                </a:lnTo>
                <a:cubicBezTo>
                  <a:pt x="2641430" y="23113"/>
                  <a:pt x="2579937" y="29770"/>
                  <a:pt x="2715491" y="18473"/>
                </a:cubicBezTo>
                <a:cubicBezTo>
                  <a:pt x="3137285" y="24631"/>
                  <a:pt x="3561614" y="-9637"/>
                  <a:pt x="3980873" y="36946"/>
                </a:cubicBezTo>
                <a:cubicBezTo>
                  <a:pt x="4184573" y="59578"/>
                  <a:pt x="3930391" y="31898"/>
                  <a:pt x="4165600" y="55419"/>
                </a:cubicBezTo>
                <a:cubicBezTo>
                  <a:pt x="4193341" y="58193"/>
                  <a:pt x="4220896" y="63018"/>
                  <a:pt x="4248727" y="64655"/>
                </a:cubicBezTo>
                <a:cubicBezTo>
                  <a:pt x="4325626" y="69178"/>
                  <a:pt x="4402667" y="70812"/>
                  <a:pt x="4479637" y="73891"/>
                </a:cubicBezTo>
                <a:cubicBezTo>
                  <a:pt x="4524845" y="78001"/>
                  <a:pt x="4606698" y="84293"/>
                  <a:pt x="4655127" y="92364"/>
                </a:cubicBezTo>
                <a:cubicBezTo>
                  <a:pt x="4667649" y="94451"/>
                  <a:pt x="4679758" y="98521"/>
                  <a:pt x="4692073" y="101600"/>
                </a:cubicBezTo>
                <a:cubicBezTo>
                  <a:pt x="4704388" y="98521"/>
                  <a:pt x="4725004" y="104407"/>
                  <a:pt x="4729018" y="92364"/>
                </a:cubicBezTo>
                <a:cubicBezTo>
                  <a:pt x="4732528" y="81833"/>
                  <a:pt x="4709606" y="81266"/>
                  <a:pt x="4701309" y="73891"/>
                </a:cubicBezTo>
                <a:cubicBezTo>
                  <a:pt x="4606408" y="-10466"/>
                  <a:pt x="4681069" y="41926"/>
                  <a:pt x="4618182" y="0"/>
                </a:cubicBezTo>
                <a:cubicBezTo>
                  <a:pt x="4624599" y="19252"/>
                  <a:pt x="4633207" y="49435"/>
                  <a:pt x="4645891" y="64655"/>
                </a:cubicBezTo>
                <a:cubicBezTo>
                  <a:pt x="4652998" y="73183"/>
                  <a:pt x="4664364" y="76970"/>
                  <a:pt x="4673600" y="83128"/>
                </a:cubicBezTo>
                <a:cubicBezTo>
                  <a:pt x="4697718" y="155480"/>
                  <a:pt x="4709263" y="128540"/>
                  <a:pt x="4664364" y="147782"/>
                </a:cubicBezTo>
                <a:cubicBezTo>
                  <a:pt x="4651708" y="153206"/>
                  <a:pt x="4638622" y="158252"/>
                  <a:pt x="4627418" y="166255"/>
                </a:cubicBezTo>
                <a:cubicBezTo>
                  <a:pt x="4566880" y="209496"/>
                  <a:pt x="4631439" y="183388"/>
                  <a:pt x="4572000" y="203200"/>
                </a:cubicBezTo>
                <a:cubicBezTo>
                  <a:pt x="4565842" y="212437"/>
                  <a:pt x="4562195" y="223975"/>
                  <a:pt x="4553527" y="230910"/>
                </a:cubicBezTo>
                <a:cubicBezTo>
                  <a:pt x="4505972" y="268955"/>
                  <a:pt x="4539587" y="212606"/>
                  <a:pt x="4516582" y="258619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Will that always work?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466835" y="2907023"/>
            <a:ext cx="965168" cy="6743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6834" y="30480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H(         )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771634" y="3004066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66835" y="3909046"/>
            <a:ext cx="965168" cy="6743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66834" y="4050023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         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2771634" y="4006089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81583" y="4952877"/>
            <a:ext cx="965168" cy="6743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486069" y="5105400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         )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762398" y="5050043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826708" y="4964423"/>
            <a:ext cx="1930337" cy="6743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826708" y="5105400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         ) + H(         )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4131508" y="5061466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00248" y="5061466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447597" y="2002043"/>
            <a:ext cx="965168" cy="6743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447597" y="214302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C(         )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720865" y="2099086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26708" y="2154565"/>
            <a:ext cx="27696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True cost from node to goal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826708" y="3018104"/>
            <a:ext cx="31836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Heuristic cost from node to goal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33635" y="4050023"/>
            <a:ext cx="2983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Actual cost from start to node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16144" y="1143000"/>
            <a:ext cx="2617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Terminology: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642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Will that always work?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6144" y="1143000"/>
            <a:ext cx="2617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Terminology:</a:t>
            </a:r>
            <a:endParaRPr lang="en-US" sz="3600" dirty="0"/>
          </a:p>
        </p:txBody>
      </p:sp>
      <p:sp>
        <p:nvSpPr>
          <p:cNvPr id="25" name="Oval 24"/>
          <p:cNvSpPr/>
          <p:nvPr/>
        </p:nvSpPr>
        <p:spPr>
          <a:xfrm>
            <a:off x="2306638" y="4107873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803756" y="3017982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345238" y="306191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4063067" y="3650673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547706" y="3378323"/>
            <a:ext cx="1126836" cy="360218"/>
          </a:xfrm>
          <a:custGeom>
            <a:avLst/>
            <a:gdLst>
              <a:gd name="connsiteX0" fmla="*/ 0 w 1126836"/>
              <a:gd name="connsiteY0" fmla="*/ 360218 h 360218"/>
              <a:gd name="connsiteX1" fmla="*/ 46181 w 1126836"/>
              <a:gd name="connsiteY1" fmla="*/ 350982 h 360218"/>
              <a:gd name="connsiteX2" fmla="*/ 73890 w 1126836"/>
              <a:gd name="connsiteY2" fmla="*/ 332509 h 360218"/>
              <a:gd name="connsiteX3" fmla="*/ 129309 w 1126836"/>
              <a:gd name="connsiteY3" fmla="*/ 314036 h 360218"/>
              <a:gd name="connsiteX4" fmla="*/ 184727 w 1126836"/>
              <a:gd name="connsiteY4" fmla="*/ 295563 h 360218"/>
              <a:gd name="connsiteX5" fmla="*/ 212436 w 1126836"/>
              <a:gd name="connsiteY5" fmla="*/ 286327 h 360218"/>
              <a:gd name="connsiteX6" fmla="*/ 240145 w 1126836"/>
              <a:gd name="connsiteY6" fmla="*/ 267854 h 360218"/>
              <a:gd name="connsiteX7" fmla="*/ 295563 w 1126836"/>
              <a:gd name="connsiteY7" fmla="*/ 249382 h 360218"/>
              <a:gd name="connsiteX8" fmla="*/ 323272 w 1126836"/>
              <a:gd name="connsiteY8" fmla="*/ 230909 h 360218"/>
              <a:gd name="connsiteX9" fmla="*/ 406400 w 1126836"/>
              <a:gd name="connsiteY9" fmla="*/ 203200 h 360218"/>
              <a:gd name="connsiteX10" fmla="*/ 461818 w 1126836"/>
              <a:gd name="connsiteY10" fmla="*/ 184727 h 360218"/>
              <a:gd name="connsiteX11" fmla="*/ 498763 w 1126836"/>
              <a:gd name="connsiteY11" fmla="*/ 175491 h 360218"/>
              <a:gd name="connsiteX12" fmla="*/ 563418 w 1126836"/>
              <a:gd name="connsiteY12" fmla="*/ 157018 h 360218"/>
              <a:gd name="connsiteX13" fmla="*/ 701963 w 1126836"/>
              <a:gd name="connsiteY13" fmla="*/ 138545 h 360218"/>
              <a:gd name="connsiteX14" fmla="*/ 785090 w 1126836"/>
              <a:gd name="connsiteY14" fmla="*/ 120073 h 360218"/>
              <a:gd name="connsiteX15" fmla="*/ 831272 w 1126836"/>
              <a:gd name="connsiteY15" fmla="*/ 110836 h 360218"/>
              <a:gd name="connsiteX16" fmla="*/ 886690 w 1126836"/>
              <a:gd name="connsiteY16" fmla="*/ 92363 h 360218"/>
              <a:gd name="connsiteX17" fmla="*/ 960581 w 1126836"/>
              <a:gd name="connsiteY17" fmla="*/ 73891 h 360218"/>
              <a:gd name="connsiteX18" fmla="*/ 1025236 w 1126836"/>
              <a:gd name="connsiteY18" fmla="*/ 55418 h 360218"/>
              <a:gd name="connsiteX19" fmla="*/ 1071418 w 1126836"/>
              <a:gd name="connsiteY19" fmla="*/ 46182 h 360218"/>
              <a:gd name="connsiteX20" fmla="*/ 1126836 w 1126836"/>
              <a:gd name="connsiteY20" fmla="*/ 27709 h 360218"/>
              <a:gd name="connsiteX21" fmla="*/ 1071418 w 1126836"/>
              <a:gd name="connsiteY21" fmla="*/ 9236 h 360218"/>
              <a:gd name="connsiteX22" fmla="*/ 1043709 w 1126836"/>
              <a:gd name="connsiteY22" fmla="*/ 0 h 360218"/>
              <a:gd name="connsiteX23" fmla="*/ 1071418 w 1126836"/>
              <a:gd name="connsiteY23" fmla="*/ 9236 h 360218"/>
              <a:gd name="connsiteX24" fmla="*/ 1126836 w 1126836"/>
              <a:gd name="connsiteY24" fmla="*/ 36945 h 360218"/>
              <a:gd name="connsiteX25" fmla="*/ 1117600 w 1126836"/>
              <a:gd name="connsiteY25" fmla="*/ 64654 h 360218"/>
              <a:gd name="connsiteX26" fmla="*/ 1062181 w 1126836"/>
              <a:gd name="connsiteY26" fmla="*/ 110836 h 360218"/>
              <a:gd name="connsiteX27" fmla="*/ 1052945 w 1126836"/>
              <a:gd name="connsiteY27" fmla="*/ 138545 h 360218"/>
              <a:gd name="connsiteX28" fmla="*/ 1025236 w 1126836"/>
              <a:gd name="connsiteY28" fmla="*/ 157018 h 3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26836" h="360218">
                <a:moveTo>
                  <a:pt x="0" y="360218"/>
                </a:moveTo>
                <a:cubicBezTo>
                  <a:pt x="15394" y="357139"/>
                  <a:pt x="31482" y="356494"/>
                  <a:pt x="46181" y="350982"/>
                </a:cubicBezTo>
                <a:cubicBezTo>
                  <a:pt x="56575" y="347084"/>
                  <a:pt x="63746" y="337017"/>
                  <a:pt x="73890" y="332509"/>
                </a:cubicBezTo>
                <a:cubicBezTo>
                  <a:pt x="91684" y="324601"/>
                  <a:pt x="110836" y="320194"/>
                  <a:pt x="129309" y="314036"/>
                </a:cubicBezTo>
                <a:lnTo>
                  <a:pt x="184727" y="295563"/>
                </a:lnTo>
                <a:lnTo>
                  <a:pt x="212436" y="286327"/>
                </a:lnTo>
                <a:cubicBezTo>
                  <a:pt x="221672" y="280169"/>
                  <a:pt x="230001" y="272362"/>
                  <a:pt x="240145" y="267854"/>
                </a:cubicBezTo>
                <a:cubicBezTo>
                  <a:pt x="257939" y="259946"/>
                  <a:pt x="295563" y="249382"/>
                  <a:pt x="295563" y="249382"/>
                </a:cubicBezTo>
                <a:cubicBezTo>
                  <a:pt x="304799" y="243224"/>
                  <a:pt x="313128" y="235418"/>
                  <a:pt x="323272" y="230909"/>
                </a:cubicBezTo>
                <a:cubicBezTo>
                  <a:pt x="323295" y="230899"/>
                  <a:pt x="392534" y="207822"/>
                  <a:pt x="406400" y="203200"/>
                </a:cubicBezTo>
                <a:lnTo>
                  <a:pt x="461818" y="184727"/>
                </a:lnTo>
                <a:cubicBezTo>
                  <a:pt x="474133" y="181648"/>
                  <a:pt x="486557" y="178978"/>
                  <a:pt x="498763" y="175491"/>
                </a:cubicBezTo>
                <a:cubicBezTo>
                  <a:pt x="533394" y="165596"/>
                  <a:pt x="523703" y="164239"/>
                  <a:pt x="563418" y="157018"/>
                </a:cubicBezTo>
                <a:cubicBezTo>
                  <a:pt x="614711" y="147692"/>
                  <a:pt x="649722" y="146582"/>
                  <a:pt x="701963" y="138545"/>
                </a:cubicBezTo>
                <a:cubicBezTo>
                  <a:pt x="747230" y="131581"/>
                  <a:pt x="743719" y="129267"/>
                  <a:pt x="785090" y="120073"/>
                </a:cubicBezTo>
                <a:cubicBezTo>
                  <a:pt x="800415" y="116667"/>
                  <a:pt x="816126" y="114967"/>
                  <a:pt x="831272" y="110836"/>
                </a:cubicBezTo>
                <a:cubicBezTo>
                  <a:pt x="850058" y="105712"/>
                  <a:pt x="867799" y="97085"/>
                  <a:pt x="886690" y="92363"/>
                </a:cubicBezTo>
                <a:cubicBezTo>
                  <a:pt x="911320" y="86206"/>
                  <a:pt x="936496" y="81920"/>
                  <a:pt x="960581" y="73891"/>
                </a:cubicBezTo>
                <a:cubicBezTo>
                  <a:pt x="991441" y="63603"/>
                  <a:pt x="990438" y="63151"/>
                  <a:pt x="1025236" y="55418"/>
                </a:cubicBezTo>
                <a:cubicBezTo>
                  <a:pt x="1040561" y="52013"/>
                  <a:pt x="1056272" y="50313"/>
                  <a:pt x="1071418" y="46182"/>
                </a:cubicBezTo>
                <a:cubicBezTo>
                  <a:pt x="1090204" y="41059"/>
                  <a:pt x="1126836" y="27709"/>
                  <a:pt x="1126836" y="27709"/>
                </a:cubicBezTo>
                <a:lnTo>
                  <a:pt x="1071418" y="9236"/>
                </a:lnTo>
                <a:lnTo>
                  <a:pt x="1043709" y="0"/>
                </a:lnTo>
                <a:lnTo>
                  <a:pt x="1071418" y="9236"/>
                </a:lnTo>
                <a:cubicBezTo>
                  <a:pt x="1109656" y="21982"/>
                  <a:pt x="1091028" y="13074"/>
                  <a:pt x="1126836" y="36945"/>
                </a:cubicBezTo>
                <a:cubicBezTo>
                  <a:pt x="1123757" y="46181"/>
                  <a:pt x="1123001" y="56553"/>
                  <a:pt x="1117600" y="64654"/>
                </a:cubicBezTo>
                <a:cubicBezTo>
                  <a:pt x="1103378" y="85987"/>
                  <a:pt x="1082626" y="97206"/>
                  <a:pt x="1062181" y="110836"/>
                </a:cubicBezTo>
                <a:cubicBezTo>
                  <a:pt x="1059102" y="120072"/>
                  <a:pt x="1059829" y="131661"/>
                  <a:pt x="1052945" y="138545"/>
                </a:cubicBezTo>
                <a:cubicBezTo>
                  <a:pt x="1022315" y="169175"/>
                  <a:pt x="1025236" y="131589"/>
                  <a:pt x="1025236" y="15701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776462" y="4192191"/>
            <a:ext cx="1487078" cy="444586"/>
          </a:xfrm>
          <a:custGeom>
            <a:avLst/>
            <a:gdLst>
              <a:gd name="connsiteX0" fmla="*/ 0 w 1487078"/>
              <a:gd name="connsiteY0" fmla="*/ 222914 h 444586"/>
              <a:gd name="connsiteX1" fmla="*/ 46181 w 1487078"/>
              <a:gd name="connsiteY1" fmla="*/ 250623 h 444586"/>
              <a:gd name="connsiteX2" fmla="*/ 129309 w 1487078"/>
              <a:gd name="connsiteY2" fmla="*/ 306041 h 444586"/>
              <a:gd name="connsiteX3" fmla="*/ 157018 w 1487078"/>
              <a:gd name="connsiteY3" fmla="*/ 324514 h 444586"/>
              <a:gd name="connsiteX4" fmla="*/ 184727 w 1487078"/>
              <a:gd name="connsiteY4" fmla="*/ 342986 h 444586"/>
              <a:gd name="connsiteX5" fmla="*/ 212436 w 1487078"/>
              <a:gd name="connsiteY5" fmla="*/ 370695 h 444586"/>
              <a:gd name="connsiteX6" fmla="*/ 240145 w 1487078"/>
              <a:gd name="connsiteY6" fmla="*/ 379932 h 444586"/>
              <a:gd name="connsiteX7" fmla="*/ 267854 w 1487078"/>
              <a:gd name="connsiteY7" fmla="*/ 398404 h 444586"/>
              <a:gd name="connsiteX8" fmla="*/ 323272 w 1487078"/>
              <a:gd name="connsiteY8" fmla="*/ 416877 h 444586"/>
              <a:gd name="connsiteX9" fmla="*/ 350981 w 1487078"/>
              <a:gd name="connsiteY9" fmla="*/ 435350 h 444586"/>
              <a:gd name="connsiteX10" fmla="*/ 415636 w 1487078"/>
              <a:gd name="connsiteY10" fmla="*/ 444586 h 444586"/>
              <a:gd name="connsiteX11" fmla="*/ 683491 w 1487078"/>
              <a:gd name="connsiteY11" fmla="*/ 435350 h 444586"/>
              <a:gd name="connsiteX12" fmla="*/ 766618 w 1487078"/>
              <a:gd name="connsiteY12" fmla="*/ 416877 h 444586"/>
              <a:gd name="connsiteX13" fmla="*/ 794327 w 1487078"/>
              <a:gd name="connsiteY13" fmla="*/ 407641 h 444586"/>
              <a:gd name="connsiteX14" fmla="*/ 840509 w 1487078"/>
              <a:gd name="connsiteY14" fmla="*/ 398404 h 444586"/>
              <a:gd name="connsiteX15" fmla="*/ 895927 w 1487078"/>
              <a:gd name="connsiteY15" fmla="*/ 379932 h 444586"/>
              <a:gd name="connsiteX16" fmla="*/ 951345 w 1487078"/>
              <a:gd name="connsiteY16" fmla="*/ 361459 h 444586"/>
              <a:gd name="connsiteX17" fmla="*/ 1006763 w 1487078"/>
              <a:gd name="connsiteY17" fmla="*/ 342986 h 444586"/>
              <a:gd name="connsiteX18" fmla="*/ 1034472 w 1487078"/>
              <a:gd name="connsiteY18" fmla="*/ 324514 h 444586"/>
              <a:gd name="connsiteX19" fmla="*/ 1071418 w 1487078"/>
              <a:gd name="connsiteY19" fmla="*/ 315277 h 444586"/>
              <a:gd name="connsiteX20" fmla="*/ 1099127 w 1487078"/>
              <a:gd name="connsiteY20" fmla="*/ 306041 h 444586"/>
              <a:gd name="connsiteX21" fmla="*/ 1163781 w 1487078"/>
              <a:gd name="connsiteY21" fmla="*/ 278332 h 444586"/>
              <a:gd name="connsiteX22" fmla="*/ 1219200 w 1487078"/>
              <a:gd name="connsiteY22" fmla="*/ 250623 h 444586"/>
              <a:gd name="connsiteX23" fmla="*/ 1274618 w 1487078"/>
              <a:gd name="connsiteY23" fmla="*/ 204441 h 444586"/>
              <a:gd name="connsiteX24" fmla="*/ 1311563 w 1487078"/>
              <a:gd name="connsiteY24" fmla="*/ 149023 h 444586"/>
              <a:gd name="connsiteX25" fmla="*/ 1330036 w 1487078"/>
              <a:gd name="connsiteY25" fmla="*/ 121314 h 444586"/>
              <a:gd name="connsiteX26" fmla="*/ 1339272 w 1487078"/>
              <a:gd name="connsiteY26" fmla="*/ 93604 h 444586"/>
              <a:gd name="connsiteX27" fmla="*/ 1366981 w 1487078"/>
              <a:gd name="connsiteY27" fmla="*/ 38186 h 444586"/>
              <a:gd name="connsiteX28" fmla="*/ 1357745 w 1487078"/>
              <a:gd name="connsiteY28" fmla="*/ 1241 h 444586"/>
              <a:gd name="connsiteX29" fmla="*/ 1302327 w 1487078"/>
              <a:gd name="connsiteY29" fmla="*/ 19714 h 444586"/>
              <a:gd name="connsiteX30" fmla="*/ 1246909 w 1487078"/>
              <a:gd name="connsiteY30" fmla="*/ 47423 h 444586"/>
              <a:gd name="connsiteX31" fmla="*/ 1219200 w 1487078"/>
              <a:gd name="connsiteY31" fmla="*/ 65895 h 444586"/>
              <a:gd name="connsiteX32" fmla="*/ 1163781 w 1487078"/>
              <a:gd name="connsiteY32" fmla="*/ 84368 h 444586"/>
              <a:gd name="connsiteX33" fmla="*/ 1191491 w 1487078"/>
              <a:gd name="connsiteY33" fmla="*/ 93604 h 444586"/>
              <a:gd name="connsiteX34" fmla="*/ 1219200 w 1487078"/>
              <a:gd name="connsiteY34" fmla="*/ 84368 h 444586"/>
              <a:gd name="connsiteX35" fmla="*/ 1256145 w 1487078"/>
              <a:gd name="connsiteY35" fmla="*/ 75132 h 444586"/>
              <a:gd name="connsiteX36" fmla="*/ 1311563 w 1487078"/>
              <a:gd name="connsiteY36" fmla="*/ 56659 h 444586"/>
              <a:gd name="connsiteX37" fmla="*/ 1339272 w 1487078"/>
              <a:gd name="connsiteY37" fmla="*/ 47423 h 444586"/>
              <a:gd name="connsiteX38" fmla="*/ 1376218 w 1487078"/>
              <a:gd name="connsiteY38" fmla="*/ 38186 h 444586"/>
              <a:gd name="connsiteX39" fmla="*/ 1403927 w 1487078"/>
              <a:gd name="connsiteY39" fmla="*/ 56659 h 444586"/>
              <a:gd name="connsiteX40" fmla="*/ 1440872 w 1487078"/>
              <a:gd name="connsiteY40" fmla="*/ 112077 h 444586"/>
              <a:gd name="connsiteX41" fmla="*/ 1477818 w 1487078"/>
              <a:gd name="connsiteY41" fmla="*/ 195204 h 444586"/>
              <a:gd name="connsiteX42" fmla="*/ 1487054 w 1487078"/>
              <a:gd name="connsiteY42" fmla="*/ 232150 h 44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87078" h="444586">
                <a:moveTo>
                  <a:pt x="0" y="222914"/>
                </a:moveTo>
                <a:cubicBezTo>
                  <a:pt x="15394" y="232150"/>
                  <a:pt x="31036" y="240985"/>
                  <a:pt x="46181" y="250623"/>
                </a:cubicBezTo>
                <a:cubicBezTo>
                  <a:pt x="46245" y="250664"/>
                  <a:pt x="115423" y="296783"/>
                  <a:pt x="129309" y="306041"/>
                </a:cubicBezTo>
                <a:lnTo>
                  <a:pt x="157018" y="324514"/>
                </a:lnTo>
                <a:cubicBezTo>
                  <a:pt x="166254" y="330671"/>
                  <a:pt x="176878" y="335137"/>
                  <a:pt x="184727" y="342986"/>
                </a:cubicBezTo>
                <a:cubicBezTo>
                  <a:pt x="193963" y="352222"/>
                  <a:pt x="201568" y="363449"/>
                  <a:pt x="212436" y="370695"/>
                </a:cubicBezTo>
                <a:cubicBezTo>
                  <a:pt x="220537" y="376096"/>
                  <a:pt x="231437" y="375578"/>
                  <a:pt x="240145" y="379932"/>
                </a:cubicBezTo>
                <a:cubicBezTo>
                  <a:pt x="250074" y="384896"/>
                  <a:pt x="257710" y="393896"/>
                  <a:pt x="267854" y="398404"/>
                </a:cubicBezTo>
                <a:cubicBezTo>
                  <a:pt x="285648" y="406312"/>
                  <a:pt x="323272" y="416877"/>
                  <a:pt x="323272" y="416877"/>
                </a:cubicBezTo>
                <a:cubicBezTo>
                  <a:pt x="332508" y="423035"/>
                  <a:pt x="340348" y="432160"/>
                  <a:pt x="350981" y="435350"/>
                </a:cubicBezTo>
                <a:cubicBezTo>
                  <a:pt x="371833" y="441606"/>
                  <a:pt x="393866" y="444586"/>
                  <a:pt x="415636" y="444586"/>
                </a:cubicBezTo>
                <a:cubicBezTo>
                  <a:pt x="504974" y="444586"/>
                  <a:pt x="594206" y="438429"/>
                  <a:pt x="683491" y="435350"/>
                </a:cubicBezTo>
                <a:cubicBezTo>
                  <a:pt x="745868" y="414558"/>
                  <a:pt x="669086" y="438551"/>
                  <a:pt x="766618" y="416877"/>
                </a:cubicBezTo>
                <a:cubicBezTo>
                  <a:pt x="776122" y="414765"/>
                  <a:pt x="784882" y="410002"/>
                  <a:pt x="794327" y="407641"/>
                </a:cubicBezTo>
                <a:cubicBezTo>
                  <a:pt x="809557" y="403833"/>
                  <a:pt x="825363" y="402535"/>
                  <a:pt x="840509" y="398404"/>
                </a:cubicBezTo>
                <a:cubicBezTo>
                  <a:pt x="859295" y="393281"/>
                  <a:pt x="877454" y="386090"/>
                  <a:pt x="895927" y="379932"/>
                </a:cubicBezTo>
                <a:lnTo>
                  <a:pt x="951345" y="361459"/>
                </a:lnTo>
                <a:cubicBezTo>
                  <a:pt x="951350" y="361457"/>
                  <a:pt x="1006759" y="342989"/>
                  <a:pt x="1006763" y="342986"/>
                </a:cubicBezTo>
                <a:cubicBezTo>
                  <a:pt x="1015999" y="336829"/>
                  <a:pt x="1024269" y="328887"/>
                  <a:pt x="1034472" y="324514"/>
                </a:cubicBezTo>
                <a:cubicBezTo>
                  <a:pt x="1046140" y="319513"/>
                  <a:pt x="1059212" y="318764"/>
                  <a:pt x="1071418" y="315277"/>
                </a:cubicBezTo>
                <a:cubicBezTo>
                  <a:pt x="1080779" y="312602"/>
                  <a:pt x="1090178" y="309876"/>
                  <a:pt x="1099127" y="306041"/>
                </a:cubicBezTo>
                <a:cubicBezTo>
                  <a:pt x="1179020" y="271801"/>
                  <a:pt x="1098798" y="299992"/>
                  <a:pt x="1163781" y="278332"/>
                </a:cubicBezTo>
                <a:cubicBezTo>
                  <a:pt x="1243200" y="225387"/>
                  <a:pt x="1142714" y="288866"/>
                  <a:pt x="1219200" y="250623"/>
                </a:cubicBezTo>
                <a:cubicBezTo>
                  <a:pt x="1238605" y="240921"/>
                  <a:pt x="1261620" y="221153"/>
                  <a:pt x="1274618" y="204441"/>
                </a:cubicBezTo>
                <a:cubicBezTo>
                  <a:pt x="1288248" y="186916"/>
                  <a:pt x="1299248" y="167496"/>
                  <a:pt x="1311563" y="149023"/>
                </a:cubicBezTo>
                <a:lnTo>
                  <a:pt x="1330036" y="121314"/>
                </a:lnTo>
                <a:cubicBezTo>
                  <a:pt x="1333115" y="112077"/>
                  <a:pt x="1334918" y="102312"/>
                  <a:pt x="1339272" y="93604"/>
                </a:cubicBezTo>
                <a:cubicBezTo>
                  <a:pt x="1375083" y="21981"/>
                  <a:pt x="1343765" y="107836"/>
                  <a:pt x="1366981" y="38186"/>
                </a:cubicBezTo>
                <a:cubicBezTo>
                  <a:pt x="1363902" y="25871"/>
                  <a:pt x="1369951" y="4728"/>
                  <a:pt x="1357745" y="1241"/>
                </a:cubicBezTo>
                <a:cubicBezTo>
                  <a:pt x="1339022" y="-4108"/>
                  <a:pt x="1318529" y="8913"/>
                  <a:pt x="1302327" y="19714"/>
                </a:cubicBezTo>
                <a:cubicBezTo>
                  <a:pt x="1222918" y="72652"/>
                  <a:pt x="1323389" y="9183"/>
                  <a:pt x="1246909" y="47423"/>
                </a:cubicBezTo>
                <a:cubicBezTo>
                  <a:pt x="1236980" y="52387"/>
                  <a:pt x="1229344" y="61387"/>
                  <a:pt x="1219200" y="65895"/>
                </a:cubicBezTo>
                <a:cubicBezTo>
                  <a:pt x="1201406" y="73803"/>
                  <a:pt x="1163781" y="84368"/>
                  <a:pt x="1163781" y="84368"/>
                </a:cubicBezTo>
                <a:cubicBezTo>
                  <a:pt x="1173018" y="87447"/>
                  <a:pt x="1181755" y="93604"/>
                  <a:pt x="1191491" y="93604"/>
                </a:cubicBezTo>
                <a:cubicBezTo>
                  <a:pt x="1201227" y="93604"/>
                  <a:pt x="1209839" y="87043"/>
                  <a:pt x="1219200" y="84368"/>
                </a:cubicBezTo>
                <a:cubicBezTo>
                  <a:pt x="1231406" y="80881"/>
                  <a:pt x="1243986" y="78780"/>
                  <a:pt x="1256145" y="75132"/>
                </a:cubicBezTo>
                <a:cubicBezTo>
                  <a:pt x="1274796" y="69537"/>
                  <a:pt x="1293090" y="62817"/>
                  <a:pt x="1311563" y="56659"/>
                </a:cubicBezTo>
                <a:cubicBezTo>
                  <a:pt x="1320799" y="53580"/>
                  <a:pt x="1329827" y="49784"/>
                  <a:pt x="1339272" y="47423"/>
                </a:cubicBezTo>
                <a:lnTo>
                  <a:pt x="1376218" y="38186"/>
                </a:lnTo>
                <a:cubicBezTo>
                  <a:pt x="1385454" y="44344"/>
                  <a:pt x="1396617" y="48305"/>
                  <a:pt x="1403927" y="56659"/>
                </a:cubicBezTo>
                <a:cubicBezTo>
                  <a:pt x="1418547" y="73367"/>
                  <a:pt x="1433851" y="91015"/>
                  <a:pt x="1440872" y="112077"/>
                </a:cubicBezTo>
                <a:cubicBezTo>
                  <a:pt x="1462855" y="178026"/>
                  <a:pt x="1448544" y="151293"/>
                  <a:pt x="1477818" y="195204"/>
                </a:cubicBezTo>
                <a:cubicBezTo>
                  <a:pt x="1488027" y="225835"/>
                  <a:pt x="1487054" y="213178"/>
                  <a:pt x="1487054" y="2321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391621" y="2955698"/>
            <a:ext cx="1320800" cy="618836"/>
          </a:xfrm>
          <a:custGeom>
            <a:avLst/>
            <a:gdLst>
              <a:gd name="connsiteX0" fmla="*/ 0 w 1320800"/>
              <a:gd name="connsiteY0" fmla="*/ 618836 h 618836"/>
              <a:gd name="connsiteX1" fmla="*/ 46182 w 1320800"/>
              <a:gd name="connsiteY1" fmla="*/ 591127 h 618836"/>
              <a:gd name="connsiteX2" fmla="*/ 64655 w 1320800"/>
              <a:gd name="connsiteY2" fmla="*/ 563418 h 618836"/>
              <a:gd name="connsiteX3" fmla="*/ 92364 w 1320800"/>
              <a:gd name="connsiteY3" fmla="*/ 544945 h 618836"/>
              <a:gd name="connsiteX4" fmla="*/ 129310 w 1320800"/>
              <a:gd name="connsiteY4" fmla="*/ 489527 h 618836"/>
              <a:gd name="connsiteX5" fmla="*/ 147782 w 1320800"/>
              <a:gd name="connsiteY5" fmla="*/ 461818 h 618836"/>
              <a:gd name="connsiteX6" fmla="*/ 175491 w 1320800"/>
              <a:gd name="connsiteY6" fmla="*/ 452582 h 618836"/>
              <a:gd name="connsiteX7" fmla="*/ 203200 w 1320800"/>
              <a:gd name="connsiteY7" fmla="*/ 424873 h 618836"/>
              <a:gd name="connsiteX8" fmla="*/ 258619 w 1320800"/>
              <a:gd name="connsiteY8" fmla="*/ 387927 h 618836"/>
              <a:gd name="connsiteX9" fmla="*/ 286328 w 1320800"/>
              <a:gd name="connsiteY9" fmla="*/ 369454 h 618836"/>
              <a:gd name="connsiteX10" fmla="*/ 314037 w 1320800"/>
              <a:gd name="connsiteY10" fmla="*/ 350982 h 618836"/>
              <a:gd name="connsiteX11" fmla="*/ 341746 w 1320800"/>
              <a:gd name="connsiteY11" fmla="*/ 332509 h 618836"/>
              <a:gd name="connsiteX12" fmla="*/ 360219 w 1320800"/>
              <a:gd name="connsiteY12" fmla="*/ 304800 h 618836"/>
              <a:gd name="connsiteX13" fmla="*/ 415637 w 1320800"/>
              <a:gd name="connsiteY13" fmla="*/ 286327 h 618836"/>
              <a:gd name="connsiteX14" fmla="*/ 471055 w 1320800"/>
              <a:gd name="connsiteY14" fmla="*/ 258618 h 618836"/>
              <a:gd name="connsiteX15" fmla="*/ 498764 w 1320800"/>
              <a:gd name="connsiteY15" fmla="*/ 240145 h 618836"/>
              <a:gd name="connsiteX16" fmla="*/ 554182 w 1320800"/>
              <a:gd name="connsiteY16" fmla="*/ 221673 h 618836"/>
              <a:gd name="connsiteX17" fmla="*/ 637310 w 1320800"/>
              <a:gd name="connsiteY17" fmla="*/ 193963 h 618836"/>
              <a:gd name="connsiteX18" fmla="*/ 775855 w 1320800"/>
              <a:gd name="connsiteY18" fmla="*/ 147782 h 618836"/>
              <a:gd name="connsiteX19" fmla="*/ 831273 w 1320800"/>
              <a:gd name="connsiteY19" fmla="*/ 129309 h 618836"/>
              <a:gd name="connsiteX20" fmla="*/ 905164 w 1320800"/>
              <a:gd name="connsiteY20" fmla="*/ 120073 h 618836"/>
              <a:gd name="connsiteX21" fmla="*/ 1163782 w 1320800"/>
              <a:gd name="connsiteY21" fmla="*/ 92363 h 618836"/>
              <a:gd name="connsiteX22" fmla="*/ 1320800 w 1320800"/>
              <a:gd name="connsiteY22" fmla="*/ 73891 h 618836"/>
              <a:gd name="connsiteX23" fmla="*/ 1237673 w 1320800"/>
              <a:gd name="connsiteY23" fmla="*/ 18473 h 618836"/>
              <a:gd name="connsiteX24" fmla="*/ 1209964 w 1320800"/>
              <a:gd name="connsiteY24" fmla="*/ 0 h 618836"/>
              <a:gd name="connsiteX25" fmla="*/ 1237673 w 1320800"/>
              <a:gd name="connsiteY25" fmla="*/ 18473 h 618836"/>
              <a:gd name="connsiteX26" fmla="*/ 1293091 w 1320800"/>
              <a:gd name="connsiteY26" fmla="*/ 55418 h 618836"/>
              <a:gd name="connsiteX27" fmla="*/ 1320800 w 1320800"/>
              <a:gd name="connsiteY27" fmla="*/ 73891 h 618836"/>
              <a:gd name="connsiteX28" fmla="*/ 1293091 w 1320800"/>
              <a:gd name="connsiteY28" fmla="*/ 129309 h 618836"/>
              <a:gd name="connsiteX29" fmla="*/ 1237673 w 1320800"/>
              <a:gd name="connsiteY29" fmla="*/ 184727 h 618836"/>
              <a:gd name="connsiteX30" fmla="*/ 1228437 w 1320800"/>
              <a:gd name="connsiteY30" fmla="*/ 212436 h 618836"/>
              <a:gd name="connsiteX31" fmla="*/ 1191491 w 1320800"/>
              <a:gd name="connsiteY31" fmla="*/ 249382 h 61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20800" h="618836">
                <a:moveTo>
                  <a:pt x="0" y="618836"/>
                </a:moveTo>
                <a:cubicBezTo>
                  <a:pt x="15394" y="609600"/>
                  <a:pt x="32552" y="602810"/>
                  <a:pt x="46182" y="591127"/>
                </a:cubicBezTo>
                <a:cubicBezTo>
                  <a:pt x="54610" y="583903"/>
                  <a:pt x="56806" y="571267"/>
                  <a:pt x="64655" y="563418"/>
                </a:cubicBezTo>
                <a:cubicBezTo>
                  <a:pt x="72504" y="555569"/>
                  <a:pt x="83128" y="551103"/>
                  <a:pt x="92364" y="544945"/>
                </a:cubicBezTo>
                <a:lnTo>
                  <a:pt x="129310" y="489527"/>
                </a:lnTo>
                <a:cubicBezTo>
                  <a:pt x="135467" y="480291"/>
                  <a:pt x="137251" y="465328"/>
                  <a:pt x="147782" y="461818"/>
                </a:cubicBezTo>
                <a:lnTo>
                  <a:pt x="175491" y="452582"/>
                </a:lnTo>
                <a:cubicBezTo>
                  <a:pt x="184727" y="443346"/>
                  <a:pt x="192889" y="432892"/>
                  <a:pt x="203200" y="424873"/>
                </a:cubicBezTo>
                <a:cubicBezTo>
                  <a:pt x="220725" y="411242"/>
                  <a:pt x="240146" y="400242"/>
                  <a:pt x="258619" y="387927"/>
                </a:cubicBezTo>
                <a:lnTo>
                  <a:pt x="286328" y="369454"/>
                </a:lnTo>
                <a:lnTo>
                  <a:pt x="314037" y="350982"/>
                </a:lnTo>
                <a:lnTo>
                  <a:pt x="341746" y="332509"/>
                </a:lnTo>
                <a:cubicBezTo>
                  <a:pt x="347904" y="323273"/>
                  <a:pt x="350806" y="310683"/>
                  <a:pt x="360219" y="304800"/>
                </a:cubicBezTo>
                <a:cubicBezTo>
                  <a:pt x="376731" y="294480"/>
                  <a:pt x="415637" y="286327"/>
                  <a:pt x="415637" y="286327"/>
                </a:cubicBezTo>
                <a:cubicBezTo>
                  <a:pt x="495048" y="233386"/>
                  <a:pt x="394575" y="296858"/>
                  <a:pt x="471055" y="258618"/>
                </a:cubicBezTo>
                <a:cubicBezTo>
                  <a:pt x="480984" y="253654"/>
                  <a:pt x="488620" y="244653"/>
                  <a:pt x="498764" y="240145"/>
                </a:cubicBezTo>
                <a:cubicBezTo>
                  <a:pt x="516558" y="232237"/>
                  <a:pt x="535709" y="227831"/>
                  <a:pt x="554182" y="221673"/>
                </a:cubicBezTo>
                <a:lnTo>
                  <a:pt x="637310" y="193963"/>
                </a:lnTo>
                <a:lnTo>
                  <a:pt x="775855" y="147782"/>
                </a:lnTo>
                <a:lnTo>
                  <a:pt x="831273" y="129309"/>
                </a:lnTo>
                <a:lnTo>
                  <a:pt x="905164" y="120073"/>
                </a:lnTo>
                <a:cubicBezTo>
                  <a:pt x="1008725" y="85550"/>
                  <a:pt x="902552" y="118485"/>
                  <a:pt x="1163782" y="92363"/>
                </a:cubicBezTo>
                <a:cubicBezTo>
                  <a:pt x="1277808" y="80961"/>
                  <a:pt x="1225515" y="87503"/>
                  <a:pt x="1320800" y="73891"/>
                </a:cubicBezTo>
                <a:lnTo>
                  <a:pt x="1237673" y="18473"/>
                </a:lnTo>
                <a:lnTo>
                  <a:pt x="1209964" y="0"/>
                </a:lnTo>
                <a:lnTo>
                  <a:pt x="1237673" y="18473"/>
                </a:lnTo>
                <a:lnTo>
                  <a:pt x="1293091" y="55418"/>
                </a:lnTo>
                <a:lnTo>
                  <a:pt x="1320800" y="73891"/>
                </a:lnTo>
                <a:cubicBezTo>
                  <a:pt x="1312241" y="99569"/>
                  <a:pt x="1312190" y="107822"/>
                  <a:pt x="1293091" y="129309"/>
                </a:cubicBezTo>
                <a:cubicBezTo>
                  <a:pt x="1275735" y="148835"/>
                  <a:pt x="1237673" y="184727"/>
                  <a:pt x="1237673" y="184727"/>
                </a:cubicBezTo>
                <a:cubicBezTo>
                  <a:pt x="1234594" y="193963"/>
                  <a:pt x="1234519" y="204833"/>
                  <a:pt x="1228437" y="212436"/>
                </a:cubicBezTo>
                <a:cubicBezTo>
                  <a:pt x="1168988" y="286748"/>
                  <a:pt x="1221825" y="188718"/>
                  <a:pt x="1191491" y="249382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5038861" y="3597748"/>
            <a:ext cx="965168" cy="6743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038860" y="3738725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H(         )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5343660" y="3694791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4116361" y="2387539"/>
            <a:ext cx="965168" cy="6743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5436" y="252851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C(         )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421160" y="2484582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3336724" y="4650570"/>
            <a:ext cx="965168" cy="6743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355799" y="479154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         )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3641523" y="4747613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4173" y="3692482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Will that always work?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130716" y="3980995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68251" y="3565604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5360123" y="2498313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52165" y="248221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 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5787862" y="46482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329344" y="469213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 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407497" y="4167786"/>
            <a:ext cx="457200" cy="457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657476" y="4202422"/>
            <a:ext cx="1671782" cy="221673"/>
          </a:xfrm>
          <a:custGeom>
            <a:avLst/>
            <a:gdLst>
              <a:gd name="connsiteX0" fmla="*/ 0 w 1671782"/>
              <a:gd name="connsiteY0" fmla="*/ 0 h 221673"/>
              <a:gd name="connsiteX1" fmla="*/ 46182 w 1671782"/>
              <a:gd name="connsiteY1" fmla="*/ 9236 h 221673"/>
              <a:gd name="connsiteX2" fmla="*/ 129309 w 1671782"/>
              <a:gd name="connsiteY2" fmla="*/ 36946 h 221673"/>
              <a:gd name="connsiteX3" fmla="*/ 157018 w 1671782"/>
              <a:gd name="connsiteY3" fmla="*/ 46182 h 221673"/>
              <a:gd name="connsiteX4" fmla="*/ 184727 w 1671782"/>
              <a:gd name="connsiteY4" fmla="*/ 55418 h 221673"/>
              <a:gd name="connsiteX5" fmla="*/ 554182 w 1671782"/>
              <a:gd name="connsiteY5" fmla="*/ 46182 h 221673"/>
              <a:gd name="connsiteX6" fmla="*/ 618836 w 1671782"/>
              <a:gd name="connsiteY6" fmla="*/ 36946 h 221673"/>
              <a:gd name="connsiteX7" fmla="*/ 886691 w 1671782"/>
              <a:gd name="connsiteY7" fmla="*/ 18473 h 221673"/>
              <a:gd name="connsiteX8" fmla="*/ 1302327 w 1671782"/>
              <a:gd name="connsiteY8" fmla="*/ 36946 h 221673"/>
              <a:gd name="connsiteX9" fmla="*/ 1330036 w 1671782"/>
              <a:gd name="connsiteY9" fmla="*/ 46182 h 221673"/>
              <a:gd name="connsiteX10" fmla="*/ 1413164 w 1671782"/>
              <a:gd name="connsiteY10" fmla="*/ 64655 h 221673"/>
              <a:gd name="connsiteX11" fmla="*/ 1468582 w 1671782"/>
              <a:gd name="connsiteY11" fmla="*/ 83127 h 221673"/>
              <a:gd name="connsiteX12" fmla="*/ 1616364 w 1671782"/>
              <a:gd name="connsiteY12" fmla="*/ 110836 h 221673"/>
              <a:gd name="connsiteX13" fmla="*/ 1579418 w 1671782"/>
              <a:gd name="connsiteY13" fmla="*/ 64655 h 221673"/>
              <a:gd name="connsiteX14" fmla="*/ 1560946 w 1671782"/>
              <a:gd name="connsiteY14" fmla="*/ 36946 h 221673"/>
              <a:gd name="connsiteX15" fmla="*/ 1533236 w 1671782"/>
              <a:gd name="connsiteY15" fmla="*/ 18473 h 221673"/>
              <a:gd name="connsiteX16" fmla="*/ 1560946 w 1671782"/>
              <a:gd name="connsiteY16" fmla="*/ 27709 h 221673"/>
              <a:gd name="connsiteX17" fmla="*/ 1616364 w 1671782"/>
              <a:gd name="connsiteY17" fmla="*/ 73891 h 221673"/>
              <a:gd name="connsiteX18" fmla="*/ 1671782 w 1671782"/>
              <a:gd name="connsiteY18" fmla="*/ 110836 h 221673"/>
              <a:gd name="connsiteX19" fmla="*/ 1625600 w 1671782"/>
              <a:gd name="connsiteY19" fmla="*/ 157018 h 221673"/>
              <a:gd name="connsiteX20" fmla="*/ 1607127 w 1671782"/>
              <a:gd name="connsiteY20" fmla="*/ 184727 h 221673"/>
              <a:gd name="connsiteX21" fmla="*/ 1579418 w 1671782"/>
              <a:gd name="connsiteY21" fmla="*/ 203200 h 221673"/>
              <a:gd name="connsiteX22" fmla="*/ 1560946 w 1671782"/>
              <a:gd name="connsiteY22" fmla="*/ 221673 h 22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1782" h="221673">
                <a:moveTo>
                  <a:pt x="0" y="0"/>
                </a:moveTo>
                <a:cubicBezTo>
                  <a:pt x="15394" y="3079"/>
                  <a:pt x="31036" y="5105"/>
                  <a:pt x="46182" y="9236"/>
                </a:cubicBezTo>
                <a:cubicBezTo>
                  <a:pt x="46209" y="9243"/>
                  <a:pt x="115441" y="32323"/>
                  <a:pt x="129309" y="36946"/>
                </a:cubicBezTo>
                <a:lnTo>
                  <a:pt x="157018" y="46182"/>
                </a:lnTo>
                <a:lnTo>
                  <a:pt x="184727" y="55418"/>
                </a:lnTo>
                <a:lnTo>
                  <a:pt x="554182" y="46182"/>
                </a:lnTo>
                <a:cubicBezTo>
                  <a:pt x="575932" y="45256"/>
                  <a:pt x="597141" y="38754"/>
                  <a:pt x="618836" y="36946"/>
                </a:cubicBezTo>
                <a:cubicBezTo>
                  <a:pt x="708024" y="29514"/>
                  <a:pt x="886691" y="18473"/>
                  <a:pt x="886691" y="18473"/>
                </a:cubicBezTo>
                <a:cubicBezTo>
                  <a:pt x="941974" y="20052"/>
                  <a:pt x="1188493" y="19433"/>
                  <a:pt x="1302327" y="36946"/>
                </a:cubicBezTo>
                <a:cubicBezTo>
                  <a:pt x="1311950" y="38426"/>
                  <a:pt x="1320675" y="43507"/>
                  <a:pt x="1330036" y="46182"/>
                </a:cubicBezTo>
                <a:cubicBezTo>
                  <a:pt x="1504281" y="95964"/>
                  <a:pt x="1203574" y="7494"/>
                  <a:pt x="1413164" y="64655"/>
                </a:cubicBezTo>
                <a:cubicBezTo>
                  <a:pt x="1431950" y="69778"/>
                  <a:pt x="1449375" y="79926"/>
                  <a:pt x="1468582" y="83127"/>
                </a:cubicBezTo>
                <a:cubicBezTo>
                  <a:pt x="1591940" y="103687"/>
                  <a:pt x="1543081" y="92516"/>
                  <a:pt x="1616364" y="110836"/>
                </a:cubicBezTo>
                <a:cubicBezTo>
                  <a:pt x="1598381" y="56890"/>
                  <a:pt x="1621197" y="106434"/>
                  <a:pt x="1579418" y="64655"/>
                </a:cubicBezTo>
                <a:cubicBezTo>
                  <a:pt x="1571569" y="56806"/>
                  <a:pt x="1568795" y="44795"/>
                  <a:pt x="1560946" y="36946"/>
                </a:cubicBezTo>
                <a:cubicBezTo>
                  <a:pt x="1553096" y="29096"/>
                  <a:pt x="1533236" y="29574"/>
                  <a:pt x="1533236" y="18473"/>
                </a:cubicBezTo>
                <a:cubicBezTo>
                  <a:pt x="1533236" y="8737"/>
                  <a:pt x="1551709" y="24630"/>
                  <a:pt x="1560946" y="27709"/>
                </a:cubicBezTo>
                <a:cubicBezTo>
                  <a:pt x="1659971" y="93727"/>
                  <a:pt x="1509677" y="-9087"/>
                  <a:pt x="1616364" y="73891"/>
                </a:cubicBezTo>
                <a:cubicBezTo>
                  <a:pt x="1633889" y="87521"/>
                  <a:pt x="1671782" y="110836"/>
                  <a:pt x="1671782" y="110836"/>
                </a:cubicBezTo>
                <a:cubicBezTo>
                  <a:pt x="1622522" y="184727"/>
                  <a:pt x="1687174" y="95445"/>
                  <a:pt x="1625600" y="157018"/>
                </a:cubicBezTo>
                <a:cubicBezTo>
                  <a:pt x="1617750" y="164867"/>
                  <a:pt x="1614976" y="176878"/>
                  <a:pt x="1607127" y="184727"/>
                </a:cubicBezTo>
                <a:cubicBezTo>
                  <a:pt x="1599278" y="192576"/>
                  <a:pt x="1588086" y="196265"/>
                  <a:pt x="1579418" y="203200"/>
                </a:cubicBezTo>
                <a:cubicBezTo>
                  <a:pt x="1572618" y="208640"/>
                  <a:pt x="1567103" y="215515"/>
                  <a:pt x="1560946" y="221673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574349" y="2675092"/>
            <a:ext cx="2577236" cy="1333366"/>
          </a:xfrm>
          <a:custGeom>
            <a:avLst/>
            <a:gdLst>
              <a:gd name="connsiteX0" fmla="*/ 0 w 2577236"/>
              <a:gd name="connsiteY0" fmla="*/ 1333366 h 1333366"/>
              <a:gd name="connsiteX1" fmla="*/ 46182 w 2577236"/>
              <a:gd name="connsiteY1" fmla="*/ 1314894 h 1333366"/>
              <a:gd name="connsiteX2" fmla="*/ 101600 w 2577236"/>
              <a:gd name="connsiteY2" fmla="*/ 1296421 h 1333366"/>
              <a:gd name="connsiteX3" fmla="*/ 157018 w 2577236"/>
              <a:gd name="connsiteY3" fmla="*/ 1268712 h 1333366"/>
              <a:gd name="connsiteX4" fmla="*/ 184727 w 2577236"/>
              <a:gd name="connsiteY4" fmla="*/ 1250239 h 1333366"/>
              <a:gd name="connsiteX5" fmla="*/ 221673 w 2577236"/>
              <a:gd name="connsiteY5" fmla="*/ 1231766 h 1333366"/>
              <a:gd name="connsiteX6" fmla="*/ 277091 w 2577236"/>
              <a:gd name="connsiteY6" fmla="*/ 1194821 h 1333366"/>
              <a:gd name="connsiteX7" fmla="*/ 304800 w 2577236"/>
              <a:gd name="connsiteY7" fmla="*/ 1176348 h 1333366"/>
              <a:gd name="connsiteX8" fmla="*/ 332509 w 2577236"/>
              <a:gd name="connsiteY8" fmla="*/ 1167112 h 1333366"/>
              <a:gd name="connsiteX9" fmla="*/ 471054 w 2577236"/>
              <a:gd name="connsiteY9" fmla="*/ 1074748 h 1333366"/>
              <a:gd name="connsiteX10" fmla="*/ 498763 w 2577236"/>
              <a:gd name="connsiteY10" fmla="*/ 1056276 h 1333366"/>
              <a:gd name="connsiteX11" fmla="*/ 554182 w 2577236"/>
              <a:gd name="connsiteY11" fmla="*/ 1037803 h 1333366"/>
              <a:gd name="connsiteX12" fmla="*/ 609600 w 2577236"/>
              <a:gd name="connsiteY12" fmla="*/ 1000857 h 1333366"/>
              <a:gd name="connsiteX13" fmla="*/ 674254 w 2577236"/>
              <a:gd name="connsiteY13" fmla="*/ 954676 h 1333366"/>
              <a:gd name="connsiteX14" fmla="*/ 701963 w 2577236"/>
              <a:gd name="connsiteY14" fmla="*/ 936203 h 1333366"/>
              <a:gd name="connsiteX15" fmla="*/ 738909 w 2577236"/>
              <a:gd name="connsiteY15" fmla="*/ 917730 h 1333366"/>
              <a:gd name="connsiteX16" fmla="*/ 766618 w 2577236"/>
              <a:gd name="connsiteY16" fmla="*/ 890021 h 1333366"/>
              <a:gd name="connsiteX17" fmla="*/ 822036 w 2577236"/>
              <a:gd name="connsiteY17" fmla="*/ 871548 h 1333366"/>
              <a:gd name="connsiteX18" fmla="*/ 877454 w 2577236"/>
              <a:gd name="connsiteY18" fmla="*/ 825366 h 1333366"/>
              <a:gd name="connsiteX19" fmla="*/ 932873 w 2577236"/>
              <a:gd name="connsiteY19" fmla="*/ 806894 h 1333366"/>
              <a:gd name="connsiteX20" fmla="*/ 988291 w 2577236"/>
              <a:gd name="connsiteY20" fmla="*/ 769948 h 1333366"/>
              <a:gd name="connsiteX21" fmla="*/ 1016000 w 2577236"/>
              <a:gd name="connsiteY21" fmla="*/ 751476 h 1333366"/>
              <a:gd name="connsiteX22" fmla="*/ 1043709 w 2577236"/>
              <a:gd name="connsiteY22" fmla="*/ 742239 h 1333366"/>
              <a:gd name="connsiteX23" fmla="*/ 1099127 w 2577236"/>
              <a:gd name="connsiteY23" fmla="*/ 714530 h 1333366"/>
              <a:gd name="connsiteX24" fmla="*/ 1163782 w 2577236"/>
              <a:gd name="connsiteY24" fmla="*/ 677585 h 1333366"/>
              <a:gd name="connsiteX25" fmla="*/ 1228436 w 2577236"/>
              <a:gd name="connsiteY25" fmla="*/ 622166 h 1333366"/>
              <a:gd name="connsiteX26" fmla="*/ 1256145 w 2577236"/>
              <a:gd name="connsiteY26" fmla="*/ 612930 h 1333366"/>
              <a:gd name="connsiteX27" fmla="*/ 1320800 w 2577236"/>
              <a:gd name="connsiteY27" fmla="*/ 585221 h 1333366"/>
              <a:gd name="connsiteX28" fmla="*/ 1376218 w 2577236"/>
              <a:gd name="connsiteY28" fmla="*/ 548276 h 1333366"/>
              <a:gd name="connsiteX29" fmla="*/ 1403927 w 2577236"/>
              <a:gd name="connsiteY29" fmla="*/ 529803 h 1333366"/>
              <a:gd name="connsiteX30" fmla="*/ 1431636 w 2577236"/>
              <a:gd name="connsiteY30" fmla="*/ 520566 h 1333366"/>
              <a:gd name="connsiteX31" fmla="*/ 1459345 w 2577236"/>
              <a:gd name="connsiteY31" fmla="*/ 502094 h 1333366"/>
              <a:gd name="connsiteX32" fmla="*/ 1514763 w 2577236"/>
              <a:gd name="connsiteY32" fmla="*/ 483621 h 1333366"/>
              <a:gd name="connsiteX33" fmla="*/ 1542473 w 2577236"/>
              <a:gd name="connsiteY33" fmla="*/ 465148 h 1333366"/>
              <a:gd name="connsiteX34" fmla="*/ 1570182 w 2577236"/>
              <a:gd name="connsiteY34" fmla="*/ 455912 h 1333366"/>
              <a:gd name="connsiteX35" fmla="*/ 1607127 w 2577236"/>
              <a:gd name="connsiteY35" fmla="*/ 437439 h 1333366"/>
              <a:gd name="connsiteX36" fmla="*/ 1662545 w 2577236"/>
              <a:gd name="connsiteY36" fmla="*/ 409730 h 1333366"/>
              <a:gd name="connsiteX37" fmla="*/ 1745673 w 2577236"/>
              <a:gd name="connsiteY37" fmla="*/ 372785 h 1333366"/>
              <a:gd name="connsiteX38" fmla="*/ 1782618 w 2577236"/>
              <a:gd name="connsiteY38" fmla="*/ 354312 h 1333366"/>
              <a:gd name="connsiteX39" fmla="*/ 1810327 w 2577236"/>
              <a:gd name="connsiteY39" fmla="*/ 335839 h 1333366"/>
              <a:gd name="connsiteX40" fmla="*/ 1865745 w 2577236"/>
              <a:gd name="connsiteY40" fmla="*/ 317366 h 1333366"/>
              <a:gd name="connsiteX41" fmla="*/ 1948873 w 2577236"/>
              <a:gd name="connsiteY41" fmla="*/ 280421 h 1333366"/>
              <a:gd name="connsiteX42" fmla="*/ 2004291 w 2577236"/>
              <a:gd name="connsiteY42" fmla="*/ 261948 h 1333366"/>
              <a:gd name="connsiteX43" fmla="*/ 2087418 w 2577236"/>
              <a:gd name="connsiteY43" fmla="*/ 225003 h 1333366"/>
              <a:gd name="connsiteX44" fmla="*/ 2142836 w 2577236"/>
              <a:gd name="connsiteY44" fmla="*/ 206530 h 1333366"/>
              <a:gd name="connsiteX45" fmla="*/ 2170545 w 2577236"/>
              <a:gd name="connsiteY45" fmla="*/ 197294 h 1333366"/>
              <a:gd name="connsiteX46" fmla="*/ 2216727 w 2577236"/>
              <a:gd name="connsiteY46" fmla="*/ 188057 h 1333366"/>
              <a:gd name="connsiteX47" fmla="*/ 2244436 w 2577236"/>
              <a:gd name="connsiteY47" fmla="*/ 178821 h 1333366"/>
              <a:gd name="connsiteX48" fmla="*/ 2299854 w 2577236"/>
              <a:gd name="connsiteY48" fmla="*/ 169585 h 1333366"/>
              <a:gd name="connsiteX49" fmla="*/ 2336800 w 2577236"/>
              <a:gd name="connsiteY49" fmla="*/ 160348 h 1333366"/>
              <a:gd name="connsiteX50" fmla="*/ 2392218 w 2577236"/>
              <a:gd name="connsiteY50" fmla="*/ 151112 h 1333366"/>
              <a:gd name="connsiteX51" fmla="*/ 2419927 w 2577236"/>
              <a:gd name="connsiteY51" fmla="*/ 141876 h 1333366"/>
              <a:gd name="connsiteX52" fmla="*/ 2540000 w 2577236"/>
              <a:gd name="connsiteY52" fmla="*/ 123403 h 1333366"/>
              <a:gd name="connsiteX53" fmla="*/ 2567709 w 2577236"/>
              <a:gd name="connsiteY53" fmla="*/ 114166 h 1333366"/>
              <a:gd name="connsiteX54" fmla="*/ 2521527 w 2577236"/>
              <a:gd name="connsiteY54" fmla="*/ 77221 h 1333366"/>
              <a:gd name="connsiteX55" fmla="*/ 2447636 w 2577236"/>
              <a:gd name="connsiteY55" fmla="*/ 31039 h 1333366"/>
              <a:gd name="connsiteX56" fmla="*/ 2419927 w 2577236"/>
              <a:gd name="connsiteY56" fmla="*/ 21803 h 1333366"/>
              <a:gd name="connsiteX57" fmla="*/ 2392218 w 2577236"/>
              <a:gd name="connsiteY57" fmla="*/ 3330 h 1333366"/>
              <a:gd name="connsiteX58" fmla="*/ 2419927 w 2577236"/>
              <a:gd name="connsiteY58" fmla="*/ 12566 h 1333366"/>
              <a:gd name="connsiteX59" fmla="*/ 2475345 w 2577236"/>
              <a:gd name="connsiteY59" fmla="*/ 49512 h 1333366"/>
              <a:gd name="connsiteX60" fmla="*/ 2503054 w 2577236"/>
              <a:gd name="connsiteY60" fmla="*/ 67985 h 1333366"/>
              <a:gd name="connsiteX61" fmla="*/ 2558473 w 2577236"/>
              <a:gd name="connsiteY61" fmla="*/ 104930 h 1333366"/>
              <a:gd name="connsiteX62" fmla="*/ 2576945 w 2577236"/>
              <a:gd name="connsiteY62" fmla="*/ 132639 h 1333366"/>
              <a:gd name="connsiteX63" fmla="*/ 2549236 w 2577236"/>
              <a:gd name="connsiteY63" fmla="*/ 243476 h 1333366"/>
              <a:gd name="connsiteX64" fmla="*/ 2540000 w 2577236"/>
              <a:gd name="connsiteY64" fmla="*/ 271185 h 1333366"/>
              <a:gd name="connsiteX65" fmla="*/ 2521527 w 2577236"/>
              <a:gd name="connsiteY65" fmla="*/ 298894 h 133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577236" h="1333366">
                <a:moveTo>
                  <a:pt x="0" y="1333366"/>
                </a:moveTo>
                <a:cubicBezTo>
                  <a:pt x="15394" y="1327209"/>
                  <a:pt x="30600" y="1320560"/>
                  <a:pt x="46182" y="1314894"/>
                </a:cubicBezTo>
                <a:cubicBezTo>
                  <a:pt x="64482" y="1308240"/>
                  <a:pt x="101600" y="1296421"/>
                  <a:pt x="101600" y="1296421"/>
                </a:cubicBezTo>
                <a:cubicBezTo>
                  <a:pt x="181011" y="1243480"/>
                  <a:pt x="80538" y="1306952"/>
                  <a:pt x="157018" y="1268712"/>
                </a:cubicBezTo>
                <a:cubicBezTo>
                  <a:pt x="166947" y="1263748"/>
                  <a:pt x="175089" y="1255747"/>
                  <a:pt x="184727" y="1250239"/>
                </a:cubicBezTo>
                <a:cubicBezTo>
                  <a:pt x="196682" y="1243408"/>
                  <a:pt x="209866" y="1238850"/>
                  <a:pt x="221673" y="1231766"/>
                </a:cubicBezTo>
                <a:cubicBezTo>
                  <a:pt x="240711" y="1220344"/>
                  <a:pt x="258618" y="1207136"/>
                  <a:pt x="277091" y="1194821"/>
                </a:cubicBezTo>
                <a:cubicBezTo>
                  <a:pt x="286327" y="1188663"/>
                  <a:pt x="294269" y="1179858"/>
                  <a:pt x="304800" y="1176348"/>
                </a:cubicBezTo>
                <a:lnTo>
                  <a:pt x="332509" y="1167112"/>
                </a:lnTo>
                <a:lnTo>
                  <a:pt x="471054" y="1074748"/>
                </a:lnTo>
                <a:cubicBezTo>
                  <a:pt x="480290" y="1068591"/>
                  <a:pt x="488232" y="1059786"/>
                  <a:pt x="498763" y="1056276"/>
                </a:cubicBezTo>
                <a:lnTo>
                  <a:pt x="554182" y="1037803"/>
                </a:lnTo>
                <a:cubicBezTo>
                  <a:pt x="606706" y="985279"/>
                  <a:pt x="556134" y="1027590"/>
                  <a:pt x="609600" y="1000857"/>
                </a:cubicBezTo>
                <a:cubicBezTo>
                  <a:pt x="624117" y="993599"/>
                  <a:pt x="664485" y="961654"/>
                  <a:pt x="674254" y="954676"/>
                </a:cubicBezTo>
                <a:cubicBezTo>
                  <a:pt x="683287" y="948224"/>
                  <a:pt x="692325" y="941711"/>
                  <a:pt x="701963" y="936203"/>
                </a:cubicBezTo>
                <a:cubicBezTo>
                  <a:pt x="713918" y="929372"/>
                  <a:pt x="727705" y="925733"/>
                  <a:pt x="738909" y="917730"/>
                </a:cubicBezTo>
                <a:cubicBezTo>
                  <a:pt x="749538" y="910138"/>
                  <a:pt x="755200" y="896365"/>
                  <a:pt x="766618" y="890021"/>
                </a:cubicBezTo>
                <a:cubicBezTo>
                  <a:pt x="783640" y="880565"/>
                  <a:pt x="822036" y="871548"/>
                  <a:pt x="822036" y="871548"/>
                </a:cubicBezTo>
                <a:cubicBezTo>
                  <a:pt x="839436" y="854148"/>
                  <a:pt x="854309" y="835653"/>
                  <a:pt x="877454" y="825366"/>
                </a:cubicBezTo>
                <a:cubicBezTo>
                  <a:pt x="895248" y="817458"/>
                  <a:pt x="932873" y="806894"/>
                  <a:pt x="932873" y="806894"/>
                </a:cubicBezTo>
                <a:lnTo>
                  <a:pt x="988291" y="769948"/>
                </a:lnTo>
                <a:cubicBezTo>
                  <a:pt x="997527" y="763791"/>
                  <a:pt x="1005469" y="754987"/>
                  <a:pt x="1016000" y="751476"/>
                </a:cubicBezTo>
                <a:cubicBezTo>
                  <a:pt x="1025236" y="748397"/>
                  <a:pt x="1035001" y="746593"/>
                  <a:pt x="1043709" y="742239"/>
                </a:cubicBezTo>
                <a:cubicBezTo>
                  <a:pt x="1115321" y="706432"/>
                  <a:pt x="1029487" y="737743"/>
                  <a:pt x="1099127" y="714530"/>
                </a:cubicBezTo>
                <a:cubicBezTo>
                  <a:pt x="1161341" y="652316"/>
                  <a:pt x="1089354" y="714798"/>
                  <a:pt x="1163782" y="677585"/>
                </a:cubicBezTo>
                <a:cubicBezTo>
                  <a:pt x="1231049" y="643952"/>
                  <a:pt x="1172979" y="659138"/>
                  <a:pt x="1228436" y="622166"/>
                </a:cubicBezTo>
                <a:cubicBezTo>
                  <a:pt x="1236537" y="616765"/>
                  <a:pt x="1247196" y="616765"/>
                  <a:pt x="1256145" y="612930"/>
                </a:cubicBezTo>
                <a:cubicBezTo>
                  <a:pt x="1336039" y="578690"/>
                  <a:pt x="1255818" y="606881"/>
                  <a:pt x="1320800" y="585221"/>
                </a:cubicBezTo>
                <a:lnTo>
                  <a:pt x="1376218" y="548276"/>
                </a:lnTo>
                <a:cubicBezTo>
                  <a:pt x="1385454" y="542118"/>
                  <a:pt x="1393396" y="533314"/>
                  <a:pt x="1403927" y="529803"/>
                </a:cubicBezTo>
                <a:cubicBezTo>
                  <a:pt x="1413163" y="526724"/>
                  <a:pt x="1422928" y="524920"/>
                  <a:pt x="1431636" y="520566"/>
                </a:cubicBezTo>
                <a:cubicBezTo>
                  <a:pt x="1441565" y="515602"/>
                  <a:pt x="1449201" y="506602"/>
                  <a:pt x="1459345" y="502094"/>
                </a:cubicBezTo>
                <a:cubicBezTo>
                  <a:pt x="1477139" y="494186"/>
                  <a:pt x="1514763" y="483621"/>
                  <a:pt x="1514763" y="483621"/>
                </a:cubicBezTo>
                <a:cubicBezTo>
                  <a:pt x="1524000" y="477463"/>
                  <a:pt x="1532544" y="470112"/>
                  <a:pt x="1542473" y="465148"/>
                </a:cubicBezTo>
                <a:cubicBezTo>
                  <a:pt x="1551181" y="460794"/>
                  <a:pt x="1561233" y="459747"/>
                  <a:pt x="1570182" y="455912"/>
                </a:cubicBezTo>
                <a:cubicBezTo>
                  <a:pt x="1582837" y="450488"/>
                  <a:pt x="1595173" y="444270"/>
                  <a:pt x="1607127" y="437439"/>
                </a:cubicBezTo>
                <a:cubicBezTo>
                  <a:pt x="1657259" y="408792"/>
                  <a:pt x="1611744" y="426663"/>
                  <a:pt x="1662545" y="409730"/>
                </a:cubicBezTo>
                <a:cubicBezTo>
                  <a:pt x="1744060" y="355385"/>
                  <a:pt x="1613760" y="438743"/>
                  <a:pt x="1745673" y="372785"/>
                </a:cubicBezTo>
                <a:cubicBezTo>
                  <a:pt x="1757988" y="366627"/>
                  <a:pt x="1770664" y="361143"/>
                  <a:pt x="1782618" y="354312"/>
                </a:cubicBezTo>
                <a:cubicBezTo>
                  <a:pt x="1792256" y="348804"/>
                  <a:pt x="1800183" y="340348"/>
                  <a:pt x="1810327" y="335839"/>
                </a:cubicBezTo>
                <a:cubicBezTo>
                  <a:pt x="1828121" y="327931"/>
                  <a:pt x="1849543" y="328167"/>
                  <a:pt x="1865745" y="317366"/>
                </a:cubicBezTo>
                <a:cubicBezTo>
                  <a:pt x="1909656" y="288093"/>
                  <a:pt x="1882924" y="302404"/>
                  <a:pt x="1948873" y="280421"/>
                </a:cubicBezTo>
                <a:cubicBezTo>
                  <a:pt x="1948878" y="280419"/>
                  <a:pt x="2004287" y="261951"/>
                  <a:pt x="2004291" y="261948"/>
                </a:cubicBezTo>
                <a:cubicBezTo>
                  <a:pt x="2048202" y="232675"/>
                  <a:pt x="2021468" y="246987"/>
                  <a:pt x="2087418" y="225003"/>
                </a:cubicBezTo>
                <a:lnTo>
                  <a:pt x="2142836" y="206530"/>
                </a:lnTo>
                <a:cubicBezTo>
                  <a:pt x="2152072" y="203451"/>
                  <a:pt x="2160998" y="199203"/>
                  <a:pt x="2170545" y="197294"/>
                </a:cubicBezTo>
                <a:cubicBezTo>
                  <a:pt x="2185939" y="194215"/>
                  <a:pt x="2201497" y="191865"/>
                  <a:pt x="2216727" y="188057"/>
                </a:cubicBezTo>
                <a:cubicBezTo>
                  <a:pt x="2226172" y="185696"/>
                  <a:pt x="2234932" y="180933"/>
                  <a:pt x="2244436" y="178821"/>
                </a:cubicBezTo>
                <a:cubicBezTo>
                  <a:pt x="2262718" y="174759"/>
                  <a:pt x="2281490" y="173258"/>
                  <a:pt x="2299854" y="169585"/>
                </a:cubicBezTo>
                <a:cubicBezTo>
                  <a:pt x="2312302" y="167095"/>
                  <a:pt x="2324352" y="162838"/>
                  <a:pt x="2336800" y="160348"/>
                </a:cubicBezTo>
                <a:cubicBezTo>
                  <a:pt x="2355164" y="156675"/>
                  <a:pt x="2373936" y="155174"/>
                  <a:pt x="2392218" y="151112"/>
                </a:cubicBezTo>
                <a:cubicBezTo>
                  <a:pt x="2401722" y="149000"/>
                  <a:pt x="2410482" y="144237"/>
                  <a:pt x="2419927" y="141876"/>
                </a:cubicBezTo>
                <a:cubicBezTo>
                  <a:pt x="2462247" y="131296"/>
                  <a:pt x="2495121" y="129013"/>
                  <a:pt x="2540000" y="123403"/>
                </a:cubicBezTo>
                <a:cubicBezTo>
                  <a:pt x="2549236" y="120324"/>
                  <a:pt x="2565348" y="123611"/>
                  <a:pt x="2567709" y="114166"/>
                </a:cubicBezTo>
                <a:cubicBezTo>
                  <a:pt x="2574136" y="88456"/>
                  <a:pt x="2533192" y="81109"/>
                  <a:pt x="2521527" y="77221"/>
                </a:cubicBezTo>
                <a:cubicBezTo>
                  <a:pt x="2492253" y="33311"/>
                  <a:pt x="2513585" y="53022"/>
                  <a:pt x="2447636" y="31039"/>
                </a:cubicBezTo>
                <a:lnTo>
                  <a:pt x="2419927" y="21803"/>
                </a:lnTo>
                <a:cubicBezTo>
                  <a:pt x="2410691" y="15645"/>
                  <a:pt x="2392218" y="14431"/>
                  <a:pt x="2392218" y="3330"/>
                </a:cubicBezTo>
                <a:cubicBezTo>
                  <a:pt x="2392218" y="-6406"/>
                  <a:pt x="2411416" y="7838"/>
                  <a:pt x="2419927" y="12566"/>
                </a:cubicBezTo>
                <a:cubicBezTo>
                  <a:pt x="2439335" y="23348"/>
                  <a:pt x="2456872" y="37197"/>
                  <a:pt x="2475345" y="49512"/>
                </a:cubicBezTo>
                <a:cubicBezTo>
                  <a:pt x="2484581" y="55670"/>
                  <a:pt x="2495205" y="60136"/>
                  <a:pt x="2503054" y="67985"/>
                </a:cubicBezTo>
                <a:cubicBezTo>
                  <a:pt x="2537648" y="102579"/>
                  <a:pt x="2518371" y="91564"/>
                  <a:pt x="2558473" y="104930"/>
                </a:cubicBezTo>
                <a:cubicBezTo>
                  <a:pt x="2564630" y="114166"/>
                  <a:pt x="2575719" y="121606"/>
                  <a:pt x="2576945" y="132639"/>
                </a:cubicBezTo>
                <a:cubicBezTo>
                  <a:pt x="2580054" y="160625"/>
                  <a:pt x="2557466" y="218785"/>
                  <a:pt x="2549236" y="243476"/>
                </a:cubicBezTo>
                <a:cubicBezTo>
                  <a:pt x="2546157" y="252712"/>
                  <a:pt x="2545401" y="263084"/>
                  <a:pt x="2540000" y="271185"/>
                </a:cubicBezTo>
                <a:lnTo>
                  <a:pt x="2521527" y="298894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501610" y="46551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772426" y="1219200"/>
            <a:ext cx="4472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Proof by contradiction: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371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05282" y="5943600"/>
            <a:ext cx="3352318" cy="609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05282" y="3200400"/>
            <a:ext cx="3428858" cy="2590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4800" y="1375183"/>
            <a:ext cx="2667145" cy="16728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Will that always work?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15000" y="1143000"/>
            <a:ext cx="3137515" cy="1752600"/>
            <a:chOff x="5867400" y="1066800"/>
            <a:chExt cx="3137515" cy="1752600"/>
          </a:xfrm>
        </p:grpSpPr>
        <p:sp>
          <p:nvSpPr>
            <p:cNvPr id="3" name="Rounded Rectangle 2"/>
            <p:cNvSpPr/>
            <p:nvPr/>
          </p:nvSpPr>
          <p:spPr>
            <a:xfrm>
              <a:off x="5867400" y="1066800"/>
              <a:ext cx="3137515" cy="1752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004371" y="1331136"/>
              <a:ext cx="2453191" cy="1083226"/>
              <a:chOff x="1375682" y="2298065"/>
              <a:chExt cx="5739455" cy="2623189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2130716" y="3796849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375682" y="2972961"/>
                <a:ext cx="632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Start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360123" y="2314167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852165" y="2298065"/>
                <a:ext cx="785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Goal 1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787862" y="4464054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329344" y="4507988"/>
                <a:ext cx="785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Goal 2</a:t>
                </a:r>
                <a:endParaRPr lang="en-US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407497" y="398364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2657476" y="4018276"/>
                <a:ext cx="1671782" cy="221673"/>
              </a:xfrm>
              <a:custGeom>
                <a:avLst/>
                <a:gdLst>
                  <a:gd name="connsiteX0" fmla="*/ 0 w 1671782"/>
                  <a:gd name="connsiteY0" fmla="*/ 0 h 221673"/>
                  <a:gd name="connsiteX1" fmla="*/ 46182 w 1671782"/>
                  <a:gd name="connsiteY1" fmla="*/ 9236 h 221673"/>
                  <a:gd name="connsiteX2" fmla="*/ 129309 w 1671782"/>
                  <a:gd name="connsiteY2" fmla="*/ 36946 h 221673"/>
                  <a:gd name="connsiteX3" fmla="*/ 157018 w 1671782"/>
                  <a:gd name="connsiteY3" fmla="*/ 46182 h 221673"/>
                  <a:gd name="connsiteX4" fmla="*/ 184727 w 1671782"/>
                  <a:gd name="connsiteY4" fmla="*/ 55418 h 221673"/>
                  <a:gd name="connsiteX5" fmla="*/ 554182 w 1671782"/>
                  <a:gd name="connsiteY5" fmla="*/ 46182 h 221673"/>
                  <a:gd name="connsiteX6" fmla="*/ 618836 w 1671782"/>
                  <a:gd name="connsiteY6" fmla="*/ 36946 h 221673"/>
                  <a:gd name="connsiteX7" fmla="*/ 886691 w 1671782"/>
                  <a:gd name="connsiteY7" fmla="*/ 18473 h 221673"/>
                  <a:gd name="connsiteX8" fmla="*/ 1302327 w 1671782"/>
                  <a:gd name="connsiteY8" fmla="*/ 36946 h 221673"/>
                  <a:gd name="connsiteX9" fmla="*/ 1330036 w 1671782"/>
                  <a:gd name="connsiteY9" fmla="*/ 46182 h 221673"/>
                  <a:gd name="connsiteX10" fmla="*/ 1413164 w 1671782"/>
                  <a:gd name="connsiteY10" fmla="*/ 64655 h 221673"/>
                  <a:gd name="connsiteX11" fmla="*/ 1468582 w 1671782"/>
                  <a:gd name="connsiteY11" fmla="*/ 83127 h 221673"/>
                  <a:gd name="connsiteX12" fmla="*/ 1616364 w 1671782"/>
                  <a:gd name="connsiteY12" fmla="*/ 110836 h 221673"/>
                  <a:gd name="connsiteX13" fmla="*/ 1579418 w 1671782"/>
                  <a:gd name="connsiteY13" fmla="*/ 64655 h 221673"/>
                  <a:gd name="connsiteX14" fmla="*/ 1560946 w 1671782"/>
                  <a:gd name="connsiteY14" fmla="*/ 36946 h 221673"/>
                  <a:gd name="connsiteX15" fmla="*/ 1533236 w 1671782"/>
                  <a:gd name="connsiteY15" fmla="*/ 18473 h 221673"/>
                  <a:gd name="connsiteX16" fmla="*/ 1560946 w 1671782"/>
                  <a:gd name="connsiteY16" fmla="*/ 27709 h 221673"/>
                  <a:gd name="connsiteX17" fmla="*/ 1616364 w 1671782"/>
                  <a:gd name="connsiteY17" fmla="*/ 73891 h 221673"/>
                  <a:gd name="connsiteX18" fmla="*/ 1671782 w 1671782"/>
                  <a:gd name="connsiteY18" fmla="*/ 110836 h 221673"/>
                  <a:gd name="connsiteX19" fmla="*/ 1625600 w 1671782"/>
                  <a:gd name="connsiteY19" fmla="*/ 157018 h 221673"/>
                  <a:gd name="connsiteX20" fmla="*/ 1607127 w 1671782"/>
                  <a:gd name="connsiteY20" fmla="*/ 184727 h 221673"/>
                  <a:gd name="connsiteX21" fmla="*/ 1579418 w 1671782"/>
                  <a:gd name="connsiteY21" fmla="*/ 203200 h 221673"/>
                  <a:gd name="connsiteX22" fmla="*/ 1560946 w 1671782"/>
                  <a:gd name="connsiteY22" fmla="*/ 221673 h 22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1782" h="221673">
                    <a:moveTo>
                      <a:pt x="0" y="0"/>
                    </a:moveTo>
                    <a:cubicBezTo>
                      <a:pt x="15394" y="3079"/>
                      <a:pt x="31036" y="5105"/>
                      <a:pt x="46182" y="9236"/>
                    </a:cubicBezTo>
                    <a:cubicBezTo>
                      <a:pt x="46209" y="9243"/>
                      <a:pt x="115441" y="32323"/>
                      <a:pt x="129309" y="36946"/>
                    </a:cubicBezTo>
                    <a:lnTo>
                      <a:pt x="157018" y="46182"/>
                    </a:lnTo>
                    <a:lnTo>
                      <a:pt x="184727" y="55418"/>
                    </a:lnTo>
                    <a:lnTo>
                      <a:pt x="554182" y="46182"/>
                    </a:lnTo>
                    <a:cubicBezTo>
                      <a:pt x="575932" y="45256"/>
                      <a:pt x="597141" y="38754"/>
                      <a:pt x="618836" y="36946"/>
                    </a:cubicBezTo>
                    <a:cubicBezTo>
                      <a:pt x="708024" y="29514"/>
                      <a:pt x="886691" y="18473"/>
                      <a:pt x="886691" y="18473"/>
                    </a:cubicBezTo>
                    <a:cubicBezTo>
                      <a:pt x="941974" y="20052"/>
                      <a:pt x="1188493" y="19433"/>
                      <a:pt x="1302327" y="36946"/>
                    </a:cubicBezTo>
                    <a:cubicBezTo>
                      <a:pt x="1311950" y="38426"/>
                      <a:pt x="1320675" y="43507"/>
                      <a:pt x="1330036" y="46182"/>
                    </a:cubicBezTo>
                    <a:cubicBezTo>
                      <a:pt x="1504281" y="95964"/>
                      <a:pt x="1203574" y="7494"/>
                      <a:pt x="1413164" y="64655"/>
                    </a:cubicBezTo>
                    <a:cubicBezTo>
                      <a:pt x="1431950" y="69778"/>
                      <a:pt x="1449375" y="79926"/>
                      <a:pt x="1468582" y="83127"/>
                    </a:cubicBezTo>
                    <a:cubicBezTo>
                      <a:pt x="1591940" y="103687"/>
                      <a:pt x="1543081" y="92516"/>
                      <a:pt x="1616364" y="110836"/>
                    </a:cubicBezTo>
                    <a:cubicBezTo>
                      <a:pt x="1598381" y="56890"/>
                      <a:pt x="1621197" y="106434"/>
                      <a:pt x="1579418" y="64655"/>
                    </a:cubicBezTo>
                    <a:cubicBezTo>
                      <a:pt x="1571569" y="56806"/>
                      <a:pt x="1568795" y="44795"/>
                      <a:pt x="1560946" y="36946"/>
                    </a:cubicBezTo>
                    <a:cubicBezTo>
                      <a:pt x="1553096" y="29096"/>
                      <a:pt x="1533236" y="29574"/>
                      <a:pt x="1533236" y="18473"/>
                    </a:cubicBezTo>
                    <a:cubicBezTo>
                      <a:pt x="1533236" y="8737"/>
                      <a:pt x="1551709" y="24630"/>
                      <a:pt x="1560946" y="27709"/>
                    </a:cubicBezTo>
                    <a:cubicBezTo>
                      <a:pt x="1659971" y="93727"/>
                      <a:pt x="1509677" y="-9087"/>
                      <a:pt x="1616364" y="73891"/>
                    </a:cubicBezTo>
                    <a:cubicBezTo>
                      <a:pt x="1633889" y="87521"/>
                      <a:pt x="1671782" y="110836"/>
                      <a:pt x="1671782" y="110836"/>
                    </a:cubicBezTo>
                    <a:cubicBezTo>
                      <a:pt x="1622522" y="184727"/>
                      <a:pt x="1687174" y="95445"/>
                      <a:pt x="1625600" y="157018"/>
                    </a:cubicBezTo>
                    <a:cubicBezTo>
                      <a:pt x="1617750" y="164867"/>
                      <a:pt x="1614976" y="176878"/>
                      <a:pt x="1607127" y="184727"/>
                    </a:cubicBezTo>
                    <a:cubicBezTo>
                      <a:pt x="1599278" y="192576"/>
                      <a:pt x="1588086" y="196265"/>
                      <a:pt x="1579418" y="203200"/>
                    </a:cubicBezTo>
                    <a:cubicBezTo>
                      <a:pt x="1572618" y="208640"/>
                      <a:pt x="1567103" y="215515"/>
                      <a:pt x="1560946" y="221673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2574349" y="2490946"/>
                <a:ext cx="2577236" cy="1333366"/>
              </a:xfrm>
              <a:custGeom>
                <a:avLst/>
                <a:gdLst>
                  <a:gd name="connsiteX0" fmla="*/ 0 w 2577236"/>
                  <a:gd name="connsiteY0" fmla="*/ 1333366 h 1333366"/>
                  <a:gd name="connsiteX1" fmla="*/ 46182 w 2577236"/>
                  <a:gd name="connsiteY1" fmla="*/ 1314894 h 1333366"/>
                  <a:gd name="connsiteX2" fmla="*/ 101600 w 2577236"/>
                  <a:gd name="connsiteY2" fmla="*/ 1296421 h 1333366"/>
                  <a:gd name="connsiteX3" fmla="*/ 157018 w 2577236"/>
                  <a:gd name="connsiteY3" fmla="*/ 1268712 h 1333366"/>
                  <a:gd name="connsiteX4" fmla="*/ 184727 w 2577236"/>
                  <a:gd name="connsiteY4" fmla="*/ 1250239 h 1333366"/>
                  <a:gd name="connsiteX5" fmla="*/ 221673 w 2577236"/>
                  <a:gd name="connsiteY5" fmla="*/ 1231766 h 1333366"/>
                  <a:gd name="connsiteX6" fmla="*/ 277091 w 2577236"/>
                  <a:gd name="connsiteY6" fmla="*/ 1194821 h 1333366"/>
                  <a:gd name="connsiteX7" fmla="*/ 304800 w 2577236"/>
                  <a:gd name="connsiteY7" fmla="*/ 1176348 h 1333366"/>
                  <a:gd name="connsiteX8" fmla="*/ 332509 w 2577236"/>
                  <a:gd name="connsiteY8" fmla="*/ 1167112 h 1333366"/>
                  <a:gd name="connsiteX9" fmla="*/ 471054 w 2577236"/>
                  <a:gd name="connsiteY9" fmla="*/ 1074748 h 1333366"/>
                  <a:gd name="connsiteX10" fmla="*/ 498763 w 2577236"/>
                  <a:gd name="connsiteY10" fmla="*/ 1056276 h 1333366"/>
                  <a:gd name="connsiteX11" fmla="*/ 554182 w 2577236"/>
                  <a:gd name="connsiteY11" fmla="*/ 1037803 h 1333366"/>
                  <a:gd name="connsiteX12" fmla="*/ 609600 w 2577236"/>
                  <a:gd name="connsiteY12" fmla="*/ 1000857 h 1333366"/>
                  <a:gd name="connsiteX13" fmla="*/ 674254 w 2577236"/>
                  <a:gd name="connsiteY13" fmla="*/ 954676 h 1333366"/>
                  <a:gd name="connsiteX14" fmla="*/ 701963 w 2577236"/>
                  <a:gd name="connsiteY14" fmla="*/ 936203 h 1333366"/>
                  <a:gd name="connsiteX15" fmla="*/ 738909 w 2577236"/>
                  <a:gd name="connsiteY15" fmla="*/ 917730 h 1333366"/>
                  <a:gd name="connsiteX16" fmla="*/ 766618 w 2577236"/>
                  <a:gd name="connsiteY16" fmla="*/ 890021 h 1333366"/>
                  <a:gd name="connsiteX17" fmla="*/ 822036 w 2577236"/>
                  <a:gd name="connsiteY17" fmla="*/ 871548 h 1333366"/>
                  <a:gd name="connsiteX18" fmla="*/ 877454 w 2577236"/>
                  <a:gd name="connsiteY18" fmla="*/ 825366 h 1333366"/>
                  <a:gd name="connsiteX19" fmla="*/ 932873 w 2577236"/>
                  <a:gd name="connsiteY19" fmla="*/ 806894 h 1333366"/>
                  <a:gd name="connsiteX20" fmla="*/ 988291 w 2577236"/>
                  <a:gd name="connsiteY20" fmla="*/ 769948 h 1333366"/>
                  <a:gd name="connsiteX21" fmla="*/ 1016000 w 2577236"/>
                  <a:gd name="connsiteY21" fmla="*/ 751476 h 1333366"/>
                  <a:gd name="connsiteX22" fmla="*/ 1043709 w 2577236"/>
                  <a:gd name="connsiteY22" fmla="*/ 742239 h 1333366"/>
                  <a:gd name="connsiteX23" fmla="*/ 1099127 w 2577236"/>
                  <a:gd name="connsiteY23" fmla="*/ 714530 h 1333366"/>
                  <a:gd name="connsiteX24" fmla="*/ 1163782 w 2577236"/>
                  <a:gd name="connsiteY24" fmla="*/ 677585 h 1333366"/>
                  <a:gd name="connsiteX25" fmla="*/ 1228436 w 2577236"/>
                  <a:gd name="connsiteY25" fmla="*/ 622166 h 1333366"/>
                  <a:gd name="connsiteX26" fmla="*/ 1256145 w 2577236"/>
                  <a:gd name="connsiteY26" fmla="*/ 612930 h 1333366"/>
                  <a:gd name="connsiteX27" fmla="*/ 1320800 w 2577236"/>
                  <a:gd name="connsiteY27" fmla="*/ 585221 h 1333366"/>
                  <a:gd name="connsiteX28" fmla="*/ 1376218 w 2577236"/>
                  <a:gd name="connsiteY28" fmla="*/ 548276 h 1333366"/>
                  <a:gd name="connsiteX29" fmla="*/ 1403927 w 2577236"/>
                  <a:gd name="connsiteY29" fmla="*/ 529803 h 1333366"/>
                  <a:gd name="connsiteX30" fmla="*/ 1431636 w 2577236"/>
                  <a:gd name="connsiteY30" fmla="*/ 520566 h 1333366"/>
                  <a:gd name="connsiteX31" fmla="*/ 1459345 w 2577236"/>
                  <a:gd name="connsiteY31" fmla="*/ 502094 h 1333366"/>
                  <a:gd name="connsiteX32" fmla="*/ 1514763 w 2577236"/>
                  <a:gd name="connsiteY32" fmla="*/ 483621 h 1333366"/>
                  <a:gd name="connsiteX33" fmla="*/ 1542473 w 2577236"/>
                  <a:gd name="connsiteY33" fmla="*/ 465148 h 1333366"/>
                  <a:gd name="connsiteX34" fmla="*/ 1570182 w 2577236"/>
                  <a:gd name="connsiteY34" fmla="*/ 455912 h 1333366"/>
                  <a:gd name="connsiteX35" fmla="*/ 1607127 w 2577236"/>
                  <a:gd name="connsiteY35" fmla="*/ 437439 h 1333366"/>
                  <a:gd name="connsiteX36" fmla="*/ 1662545 w 2577236"/>
                  <a:gd name="connsiteY36" fmla="*/ 409730 h 1333366"/>
                  <a:gd name="connsiteX37" fmla="*/ 1745673 w 2577236"/>
                  <a:gd name="connsiteY37" fmla="*/ 372785 h 1333366"/>
                  <a:gd name="connsiteX38" fmla="*/ 1782618 w 2577236"/>
                  <a:gd name="connsiteY38" fmla="*/ 354312 h 1333366"/>
                  <a:gd name="connsiteX39" fmla="*/ 1810327 w 2577236"/>
                  <a:gd name="connsiteY39" fmla="*/ 335839 h 1333366"/>
                  <a:gd name="connsiteX40" fmla="*/ 1865745 w 2577236"/>
                  <a:gd name="connsiteY40" fmla="*/ 317366 h 1333366"/>
                  <a:gd name="connsiteX41" fmla="*/ 1948873 w 2577236"/>
                  <a:gd name="connsiteY41" fmla="*/ 280421 h 1333366"/>
                  <a:gd name="connsiteX42" fmla="*/ 2004291 w 2577236"/>
                  <a:gd name="connsiteY42" fmla="*/ 261948 h 1333366"/>
                  <a:gd name="connsiteX43" fmla="*/ 2087418 w 2577236"/>
                  <a:gd name="connsiteY43" fmla="*/ 225003 h 1333366"/>
                  <a:gd name="connsiteX44" fmla="*/ 2142836 w 2577236"/>
                  <a:gd name="connsiteY44" fmla="*/ 206530 h 1333366"/>
                  <a:gd name="connsiteX45" fmla="*/ 2170545 w 2577236"/>
                  <a:gd name="connsiteY45" fmla="*/ 197294 h 1333366"/>
                  <a:gd name="connsiteX46" fmla="*/ 2216727 w 2577236"/>
                  <a:gd name="connsiteY46" fmla="*/ 188057 h 1333366"/>
                  <a:gd name="connsiteX47" fmla="*/ 2244436 w 2577236"/>
                  <a:gd name="connsiteY47" fmla="*/ 178821 h 1333366"/>
                  <a:gd name="connsiteX48" fmla="*/ 2299854 w 2577236"/>
                  <a:gd name="connsiteY48" fmla="*/ 169585 h 1333366"/>
                  <a:gd name="connsiteX49" fmla="*/ 2336800 w 2577236"/>
                  <a:gd name="connsiteY49" fmla="*/ 160348 h 1333366"/>
                  <a:gd name="connsiteX50" fmla="*/ 2392218 w 2577236"/>
                  <a:gd name="connsiteY50" fmla="*/ 151112 h 1333366"/>
                  <a:gd name="connsiteX51" fmla="*/ 2419927 w 2577236"/>
                  <a:gd name="connsiteY51" fmla="*/ 141876 h 1333366"/>
                  <a:gd name="connsiteX52" fmla="*/ 2540000 w 2577236"/>
                  <a:gd name="connsiteY52" fmla="*/ 123403 h 1333366"/>
                  <a:gd name="connsiteX53" fmla="*/ 2567709 w 2577236"/>
                  <a:gd name="connsiteY53" fmla="*/ 114166 h 1333366"/>
                  <a:gd name="connsiteX54" fmla="*/ 2521527 w 2577236"/>
                  <a:gd name="connsiteY54" fmla="*/ 77221 h 1333366"/>
                  <a:gd name="connsiteX55" fmla="*/ 2447636 w 2577236"/>
                  <a:gd name="connsiteY55" fmla="*/ 31039 h 1333366"/>
                  <a:gd name="connsiteX56" fmla="*/ 2419927 w 2577236"/>
                  <a:gd name="connsiteY56" fmla="*/ 21803 h 1333366"/>
                  <a:gd name="connsiteX57" fmla="*/ 2392218 w 2577236"/>
                  <a:gd name="connsiteY57" fmla="*/ 3330 h 1333366"/>
                  <a:gd name="connsiteX58" fmla="*/ 2419927 w 2577236"/>
                  <a:gd name="connsiteY58" fmla="*/ 12566 h 1333366"/>
                  <a:gd name="connsiteX59" fmla="*/ 2475345 w 2577236"/>
                  <a:gd name="connsiteY59" fmla="*/ 49512 h 1333366"/>
                  <a:gd name="connsiteX60" fmla="*/ 2503054 w 2577236"/>
                  <a:gd name="connsiteY60" fmla="*/ 67985 h 1333366"/>
                  <a:gd name="connsiteX61" fmla="*/ 2558473 w 2577236"/>
                  <a:gd name="connsiteY61" fmla="*/ 104930 h 1333366"/>
                  <a:gd name="connsiteX62" fmla="*/ 2576945 w 2577236"/>
                  <a:gd name="connsiteY62" fmla="*/ 132639 h 1333366"/>
                  <a:gd name="connsiteX63" fmla="*/ 2549236 w 2577236"/>
                  <a:gd name="connsiteY63" fmla="*/ 243476 h 1333366"/>
                  <a:gd name="connsiteX64" fmla="*/ 2540000 w 2577236"/>
                  <a:gd name="connsiteY64" fmla="*/ 271185 h 1333366"/>
                  <a:gd name="connsiteX65" fmla="*/ 2521527 w 2577236"/>
                  <a:gd name="connsiteY65" fmla="*/ 298894 h 133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2577236" h="1333366">
                    <a:moveTo>
                      <a:pt x="0" y="1333366"/>
                    </a:moveTo>
                    <a:cubicBezTo>
                      <a:pt x="15394" y="1327209"/>
                      <a:pt x="30600" y="1320560"/>
                      <a:pt x="46182" y="1314894"/>
                    </a:cubicBezTo>
                    <a:cubicBezTo>
                      <a:pt x="64482" y="1308240"/>
                      <a:pt x="101600" y="1296421"/>
                      <a:pt x="101600" y="1296421"/>
                    </a:cubicBezTo>
                    <a:cubicBezTo>
                      <a:pt x="181011" y="1243480"/>
                      <a:pt x="80538" y="1306952"/>
                      <a:pt x="157018" y="1268712"/>
                    </a:cubicBezTo>
                    <a:cubicBezTo>
                      <a:pt x="166947" y="1263748"/>
                      <a:pt x="175089" y="1255747"/>
                      <a:pt x="184727" y="1250239"/>
                    </a:cubicBezTo>
                    <a:cubicBezTo>
                      <a:pt x="196682" y="1243408"/>
                      <a:pt x="209866" y="1238850"/>
                      <a:pt x="221673" y="1231766"/>
                    </a:cubicBezTo>
                    <a:cubicBezTo>
                      <a:pt x="240711" y="1220344"/>
                      <a:pt x="258618" y="1207136"/>
                      <a:pt x="277091" y="1194821"/>
                    </a:cubicBezTo>
                    <a:cubicBezTo>
                      <a:pt x="286327" y="1188663"/>
                      <a:pt x="294269" y="1179858"/>
                      <a:pt x="304800" y="1176348"/>
                    </a:cubicBezTo>
                    <a:lnTo>
                      <a:pt x="332509" y="1167112"/>
                    </a:lnTo>
                    <a:lnTo>
                      <a:pt x="471054" y="1074748"/>
                    </a:lnTo>
                    <a:cubicBezTo>
                      <a:pt x="480290" y="1068591"/>
                      <a:pt x="488232" y="1059786"/>
                      <a:pt x="498763" y="1056276"/>
                    </a:cubicBezTo>
                    <a:lnTo>
                      <a:pt x="554182" y="1037803"/>
                    </a:lnTo>
                    <a:cubicBezTo>
                      <a:pt x="606706" y="985279"/>
                      <a:pt x="556134" y="1027590"/>
                      <a:pt x="609600" y="1000857"/>
                    </a:cubicBezTo>
                    <a:cubicBezTo>
                      <a:pt x="624117" y="993599"/>
                      <a:pt x="664485" y="961654"/>
                      <a:pt x="674254" y="954676"/>
                    </a:cubicBezTo>
                    <a:cubicBezTo>
                      <a:pt x="683287" y="948224"/>
                      <a:pt x="692325" y="941711"/>
                      <a:pt x="701963" y="936203"/>
                    </a:cubicBezTo>
                    <a:cubicBezTo>
                      <a:pt x="713918" y="929372"/>
                      <a:pt x="727705" y="925733"/>
                      <a:pt x="738909" y="917730"/>
                    </a:cubicBezTo>
                    <a:cubicBezTo>
                      <a:pt x="749538" y="910138"/>
                      <a:pt x="755200" y="896365"/>
                      <a:pt x="766618" y="890021"/>
                    </a:cubicBezTo>
                    <a:cubicBezTo>
                      <a:pt x="783640" y="880565"/>
                      <a:pt x="822036" y="871548"/>
                      <a:pt x="822036" y="871548"/>
                    </a:cubicBezTo>
                    <a:cubicBezTo>
                      <a:pt x="839436" y="854148"/>
                      <a:pt x="854309" y="835653"/>
                      <a:pt x="877454" y="825366"/>
                    </a:cubicBezTo>
                    <a:cubicBezTo>
                      <a:pt x="895248" y="817458"/>
                      <a:pt x="932873" y="806894"/>
                      <a:pt x="932873" y="806894"/>
                    </a:cubicBezTo>
                    <a:lnTo>
                      <a:pt x="988291" y="769948"/>
                    </a:lnTo>
                    <a:cubicBezTo>
                      <a:pt x="997527" y="763791"/>
                      <a:pt x="1005469" y="754987"/>
                      <a:pt x="1016000" y="751476"/>
                    </a:cubicBezTo>
                    <a:cubicBezTo>
                      <a:pt x="1025236" y="748397"/>
                      <a:pt x="1035001" y="746593"/>
                      <a:pt x="1043709" y="742239"/>
                    </a:cubicBezTo>
                    <a:cubicBezTo>
                      <a:pt x="1115321" y="706432"/>
                      <a:pt x="1029487" y="737743"/>
                      <a:pt x="1099127" y="714530"/>
                    </a:cubicBezTo>
                    <a:cubicBezTo>
                      <a:pt x="1161341" y="652316"/>
                      <a:pt x="1089354" y="714798"/>
                      <a:pt x="1163782" y="677585"/>
                    </a:cubicBezTo>
                    <a:cubicBezTo>
                      <a:pt x="1231049" y="643952"/>
                      <a:pt x="1172979" y="659138"/>
                      <a:pt x="1228436" y="622166"/>
                    </a:cubicBezTo>
                    <a:cubicBezTo>
                      <a:pt x="1236537" y="616765"/>
                      <a:pt x="1247196" y="616765"/>
                      <a:pt x="1256145" y="612930"/>
                    </a:cubicBezTo>
                    <a:cubicBezTo>
                      <a:pt x="1336039" y="578690"/>
                      <a:pt x="1255818" y="606881"/>
                      <a:pt x="1320800" y="585221"/>
                    </a:cubicBezTo>
                    <a:lnTo>
                      <a:pt x="1376218" y="548276"/>
                    </a:lnTo>
                    <a:cubicBezTo>
                      <a:pt x="1385454" y="542118"/>
                      <a:pt x="1393396" y="533314"/>
                      <a:pt x="1403927" y="529803"/>
                    </a:cubicBezTo>
                    <a:cubicBezTo>
                      <a:pt x="1413163" y="526724"/>
                      <a:pt x="1422928" y="524920"/>
                      <a:pt x="1431636" y="520566"/>
                    </a:cubicBezTo>
                    <a:cubicBezTo>
                      <a:pt x="1441565" y="515602"/>
                      <a:pt x="1449201" y="506602"/>
                      <a:pt x="1459345" y="502094"/>
                    </a:cubicBezTo>
                    <a:cubicBezTo>
                      <a:pt x="1477139" y="494186"/>
                      <a:pt x="1514763" y="483621"/>
                      <a:pt x="1514763" y="483621"/>
                    </a:cubicBezTo>
                    <a:cubicBezTo>
                      <a:pt x="1524000" y="477463"/>
                      <a:pt x="1532544" y="470112"/>
                      <a:pt x="1542473" y="465148"/>
                    </a:cubicBezTo>
                    <a:cubicBezTo>
                      <a:pt x="1551181" y="460794"/>
                      <a:pt x="1561233" y="459747"/>
                      <a:pt x="1570182" y="455912"/>
                    </a:cubicBezTo>
                    <a:cubicBezTo>
                      <a:pt x="1582837" y="450488"/>
                      <a:pt x="1595173" y="444270"/>
                      <a:pt x="1607127" y="437439"/>
                    </a:cubicBezTo>
                    <a:cubicBezTo>
                      <a:pt x="1657259" y="408792"/>
                      <a:pt x="1611744" y="426663"/>
                      <a:pt x="1662545" y="409730"/>
                    </a:cubicBezTo>
                    <a:cubicBezTo>
                      <a:pt x="1744060" y="355385"/>
                      <a:pt x="1613760" y="438743"/>
                      <a:pt x="1745673" y="372785"/>
                    </a:cubicBezTo>
                    <a:cubicBezTo>
                      <a:pt x="1757988" y="366627"/>
                      <a:pt x="1770664" y="361143"/>
                      <a:pt x="1782618" y="354312"/>
                    </a:cubicBezTo>
                    <a:cubicBezTo>
                      <a:pt x="1792256" y="348804"/>
                      <a:pt x="1800183" y="340348"/>
                      <a:pt x="1810327" y="335839"/>
                    </a:cubicBezTo>
                    <a:cubicBezTo>
                      <a:pt x="1828121" y="327931"/>
                      <a:pt x="1849543" y="328167"/>
                      <a:pt x="1865745" y="317366"/>
                    </a:cubicBezTo>
                    <a:cubicBezTo>
                      <a:pt x="1909656" y="288093"/>
                      <a:pt x="1882924" y="302404"/>
                      <a:pt x="1948873" y="280421"/>
                    </a:cubicBezTo>
                    <a:cubicBezTo>
                      <a:pt x="1948878" y="280419"/>
                      <a:pt x="2004287" y="261951"/>
                      <a:pt x="2004291" y="261948"/>
                    </a:cubicBezTo>
                    <a:cubicBezTo>
                      <a:pt x="2048202" y="232675"/>
                      <a:pt x="2021468" y="246987"/>
                      <a:pt x="2087418" y="225003"/>
                    </a:cubicBezTo>
                    <a:lnTo>
                      <a:pt x="2142836" y="206530"/>
                    </a:lnTo>
                    <a:cubicBezTo>
                      <a:pt x="2152072" y="203451"/>
                      <a:pt x="2160998" y="199203"/>
                      <a:pt x="2170545" y="197294"/>
                    </a:cubicBezTo>
                    <a:cubicBezTo>
                      <a:pt x="2185939" y="194215"/>
                      <a:pt x="2201497" y="191865"/>
                      <a:pt x="2216727" y="188057"/>
                    </a:cubicBezTo>
                    <a:cubicBezTo>
                      <a:pt x="2226172" y="185696"/>
                      <a:pt x="2234932" y="180933"/>
                      <a:pt x="2244436" y="178821"/>
                    </a:cubicBezTo>
                    <a:cubicBezTo>
                      <a:pt x="2262718" y="174759"/>
                      <a:pt x="2281490" y="173258"/>
                      <a:pt x="2299854" y="169585"/>
                    </a:cubicBezTo>
                    <a:cubicBezTo>
                      <a:pt x="2312302" y="167095"/>
                      <a:pt x="2324352" y="162838"/>
                      <a:pt x="2336800" y="160348"/>
                    </a:cubicBezTo>
                    <a:cubicBezTo>
                      <a:pt x="2355164" y="156675"/>
                      <a:pt x="2373936" y="155174"/>
                      <a:pt x="2392218" y="151112"/>
                    </a:cubicBezTo>
                    <a:cubicBezTo>
                      <a:pt x="2401722" y="149000"/>
                      <a:pt x="2410482" y="144237"/>
                      <a:pt x="2419927" y="141876"/>
                    </a:cubicBezTo>
                    <a:cubicBezTo>
                      <a:pt x="2462247" y="131296"/>
                      <a:pt x="2495121" y="129013"/>
                      <a:pt x="2540000" y="123403"/>
                    </a:cubicBezTo>
                    <a:cubicBezTo>
                      <a:pt x="2549236" y="120324"/>
                      <a:pt x="2565348" y="123611"/>
                      <a:pt x="2567709" y="114166"/>
                    </a:cubicBezTo>
                    <a:cubicBezTo>
                      <a:pt x="2574136" y="88456"/>
                      <a:pt x="2533192" y="81109"/>
                      <a:pt x="2521527" y="77221"/>
                    </a:cubicBezTo>
                    <a:cubicBezTo>
                      <a:pt x="2492253" y="33311"/>
                      <a:pt x="2513585" y="53022"/>
                      <a:pt x="2447636" y="31039"/>
                    </a:cubicBezTo>
                    <a:lnTo>
                      <a:pt x="2419927" y="21803"/>
                    </a:lnTo>
                    <a:cubicBezTo>
                      <a:pt x="2410691" y="15645"/>
                      <a:pt x="2392218" y="14431"/>
                      <a:pt x="2392218" y="3330"/>
                    </a:cubicBezTo>
                    <a:cubicBezTo>
                      <a:pt x="2392218" y="-6406"/>
                      <a:pt x="2411416" y="7838"/>
                      <a:pt x="2419927" y="12566"/>
                    </a:cubicBezTo>
                    <a:cubicBezTo>
                      <a:pt x="2439335" y="23348"/>
                      <a:pt x="2456872" y="37197"/>
                      <a:pt x="2475345" y="49512"/>
                    </a:cubicBezTo>
                    <a:cubicBezTo>
                      <a:pt x="2484581" y="55670"/>
                      <a:pt x="2495205" y="60136"/>
                      <a:pt x="2503054" y="67985"/>
                    </a:cubicBezTo>
                    <a:cubicBezTo>
                      <a:pt x="2537648" y="102579"/>
                      <a:pt x="2518371" y="91564"/>
                      <a:pt x="2558473" y="104930"/>
                    </a:cubicBezTo>
                    <a:cubicBezTo>
                      <a:pt x="2564630" y="114166"/>
                      <a:pt x="2575719" y="121606"/>
                      <a:pt x="2576945" y="132639"/>
                    </a:cubicBezTo>
                    <a:cubicBezTo>
                      <a:pt x="2580054" y="160625"/>
                      <a:pt x="2557466" y="218785"/>
                      <a:pt x="2549236" y="243476"/>
                    </a:cubicBezTo>
                    <a:cubicBezTo>
                      <a:pt x="2546157" y="252712"/>
                      <a:pt x="2545401" y="263084"/>
                      <a:pt x="2540000" y="271185"/>
                    </a:cubicBezTo>
                    <a:lnTo>
                      <a:pt x="2521527" y="298894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529417" y="137518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 goal1 ) = G( goal1 )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26016" y="22092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9417" y="1784278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 goal2 ) = G( goal2 )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29417" y="219337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 goal1 ) &gt; G( goal2 )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9417" y="26024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H( n )  &lt;  C( n 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9417" y="3364468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(  goal1   )  &gt;  </a:t>
            </a:r>
            <a:r>
              <a:rPr lang="en-US" dirty="0"/>
              <a:t>F</a:t>
            </a:r>
            <a:r>
              <a:rPr lang="en-US" dirty="0" smtClean="0"/>
              <a:t>(   goal2    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29417" y="3842782"/>
                <a:ext cx="3204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G(  n   ) + H( n )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  G( n ) + C( n )</a:t>
                </a:r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17" y="3842782"/>
                <a:ext cx="320472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711" t="-8197" r="-228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29417" y="4321096"/>
                <a:ext cx="2218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F( n 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  G( n ) + C( n )</a:t>
                </a:r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17" y="4321096"/>
                <a:ext cx="221887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473" t="-8333" r="-38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29417" y="4799410"/>
                <a:ext cx="1906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F( n 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  F ( goal2 )</a:t>
                </a:r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17" y="4799410"/>
                <a:ext cx="190629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875" t="-8197" r="-447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529417" y="5277725"/>
                <a:ext cx="1906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F( n 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  F ( goal1 )</a:t>
                </a:r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17" y="5277725"/>
                <a:ext cx="190629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875" t="-8333" r="-44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529417" y="6019800"/>
            <a:ext cx="24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is a contradiction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0400" y="138326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H ( goal ) = 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200400" y="176426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H ( goal ) = 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00400" y="2221468"/>
            <a:ext cx="23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goal 1 is sub opt.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00400" y="2639413"/>
            <a:ext cx="255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H is underestimate.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976038" y="3440668"/>
            <a:ext cx="318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Putting first three lines together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976038" y="3897868"/>
            <a:ext cx="176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Because of line 4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976038" y="4355068"/>
            <a:ext cx="251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the definition of F( n 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976038" y="4800600"/>
            <a:ext cx="289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the definition of F( goal2 )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976038" y="5245606"/>
            <a:ext cx="1238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line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9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228600"/>
            <a:ext cx="10443472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1068836" y="54864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Just Relax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53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0)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nextState.getCostSoFar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UCS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47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heuristicCost</a:t>
            </a:r>
            <a:r>
              <a:rPr lang="en-US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nextState.getCostSoFar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 = </a:t>
            </a:r>
            <a:r>
              <a:rPr lang="en-US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heuristicCost</a:t>
            </a:r>
            <a:r>
              <a:rPr lang="en-US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+ 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Star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498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496292" y="3930752"/>
            <a:ext cx="6172200" cy="28300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524001" y="1145458"/>
            <a:ext cx="6172200" cy="2830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76402" y="1297858"/>
            <a:ext cx="5867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4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heuristicCost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fringe.dequeue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visited: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nextState.getCostSoFar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 =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heuristicCost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4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+ h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Observation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6419" y="4117258"/>
            <a:ext cx="58373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 0)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fringe.dequeue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nextState.getCostSoFar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Queue()</a:t>
            </a:r>
          </a:p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069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496292" y="3930752"/>
            <a:ext cx="6172200" cy="28300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524001" y="1145458"/>
            <a:ext cx="6172200" cy="2830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76402" y="1297858"/>
            <a:ext cx="5867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4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fringe.dequeue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visited: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nextState.getCostSoFar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 = 0</a:t>
            </a:r>
            <a:endParaRPr lang="en-US" sz="14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400" b="1" dirty="0" smtClean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+ h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Observation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6419" y="4117258"/>
            <a:ext cx="58373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 0)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fringe.dequeue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nextState.getCostSoFar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fringe.enqueue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costSoFar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0"/>
            <a:ext cx="9448800" cy="7010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8 Puzzle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472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0"/>
            <a:ext cx="9448800" cy="7010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82964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57" y="1082964"/>
            <a:ext cx="56388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8 Puzzle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AutoShape 4" descr="http://www.libertylawsite.org/wp-content/uploads/2013/05/supreme_court_build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4673" y="0"/>
            <a:ext cx="9448800" cy="7010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16345" y="152400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8 Puzzle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67" y="2209800"/>
            <a:ext cx="7069066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06900" y="1890712"/>
            <a:ext cx="381000" cy="396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71964"/>
            <a:ext cx="5015221" cy="373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16345" y="152400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8 Puzzle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AutoShape 4" descr="http://3.bp.blogspot.com/-4mYc_So3-Wc/UEqIMyDnm8I/AAAAAAAAAoU/zdYC3h6YCUE/s400/fruit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943600" y="2750005"/>
                <a:ext cx="2989023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Solution depth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≅</m:t>
                    </m:r>
                  </m:oMath>
                </a14:m>
                <a:r>
                  <a:rPr lang="en-US" sz="2400" dirty="0" smtClean="0"/>
                  <a:t> 20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50005"/>
                <a:ext cx="298902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943601" y="3488004"/>
                <a:ext cx="2989023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Branching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≅</m:t>
                    </m:r>
                  </m:oMath>
                </a14:m>
                <a:r>
                  <a:rPr lang="en-US" sz="2400" dirty="0" smtClean="0"/>
                  <a:t> 2.7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3488004"/>
                <a:ext cx="2989023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117210" y="5965411"/>
            <a:ext cx="275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http://mypuzzle.org/sliding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0927" y="2743200"/>
            <a:ext cx="853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hlinkClick r:id="rId2"/>
              </a:rPr>
              <a:t>Demo</a:t>
            </a:r>
            <a:endParaRPr lang="en-US" sz="5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Star Wins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4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533400"/>
            <a:ext cx="9525000" cy="741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38200" y="57912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 Deterministic Search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10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Intermission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4" descr="http://loyalkng.com/wp-content/uploads/2010/03/ok-go-this-too-shall-pass-rgm-version-directed-by-james-frost-ok-go-syyn-lab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5" y="1143000"/>
            <a:ext cx="8077200" cy="448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28800" y="5943600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https://www.youtube.com/watch?v=qybUFnY7Y8w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161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Uniformed Cost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 Star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Markov Decision Problems 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066800" y="2601432"/>
            <a:ext cx="70866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161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Uniformed Cost Search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A Star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4114800"/>
            <a:ext cx="716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Markov Decision Problems 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071716" y="3936087"/>
            <a:ext cx="70866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6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fringe = 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Queue()</a:t>
            </a:r>
          </a:p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pop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visited.add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fringe.</a:t>
            </a:r>
            <a:r>
              <a:rPr lang="en-US" sz="20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18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0163" y="-644627"/>
            <a:ext cx="11335724" cy="751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34961" y="32766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Markov Decision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AutoShape 4" descr="http://i.imgur.com/CaXl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3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Deterministic State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9" y="2112318"/>
            <a:ext cx="4118331" cy="32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4268970" cy="341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600" y="5714999"/>
            <a:ext cx="271824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No Uncertainty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854026" y="5714998"/>
            <a:ext cx="200971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Discretized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876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Nondeterministic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State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4268970" cy="341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54026" y="5714998"/>
            <a:ext cx="200971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Discretized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876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Markov Decision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4268970" cy="341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54026" y="5714998"/>
            <a:ext cx="200971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Discretized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77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-101600"/>
            <a:ext cx="9696097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rgbClr val="C0504D">
              <a:alpha val="41176"/>
            </a:srgbClr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Expectation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AutoShape 2" descr="https://c479107.ssl.cf2.rackcdn.com/files/25088/wide_article/width926x450/3485njyb-137041276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http://upload.wikimedia.org/wikipedia/commons/3/3b/Gamble,_I've_already_rolled_the_dice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9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Expectation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85800" y="1066800"/>
                <a:ext cx="7709162" cy="1287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𝐸𝑥𝑝𝑒𝑐𝑡𝑒𝑑𝑈𝑡𝑖𝑙𝑖𝑡𝑦</m:t>
                      </m:r>
                      <m:r>
                        <a:rPr lang="pt-BR" sz="32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𝑒𝑣𝑒𝑛𝑡𝑠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/>
                            </a:rPr>
                            <m:t>𝑈𝑡𝑖𝑙𝑖𝑡𝑦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66800"/>
                <a:ext cx="7709162" cy="1287340"/>
              </a:xfrm>
              <a:prstGeom prst="rect">
                <a:avLst/>
              </a:prstGeom>
              <a:blipFill rotWithShape="1">
                <a:blip r:embed="rId2"/>
                <a:stretch>
                  <a:fillRect r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8199"/>
                  </p:ext>
                </p:extLst>
              </p:nvPr>
            </p:nvGraphicFramePr>
            <p:xfrm>
              <a:off x="990600" y="2658940"/>
              <a:ext cx="6096000" cy="3146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447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Event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Probability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Utility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$6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8199"/>
                  </p:ext>
                </p:extLst>
              </p:nvPr>
            </p:nvGraphicFramePr>
            <p:xfrm>
              <a:off x="990600" y="2658940"/>
              <a:ext cx="6096000" cy="3146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447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Event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Probability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Utility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118919" r="-99701" b="-6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218919" r="-99701" b="-5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318919" r="-99701" b="-4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424658" r="-99701" b="-3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517568" r="-99701" b="-2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617568" r="-99701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$6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7391400" y="31242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358785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91400" y="451515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497881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91400" y="544246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1400" y="405150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66749" y="60960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smtClean="0"/>
              <a:t>3.50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239000" y="5943600"/>
            <a:ext cx="990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486400" cy="616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557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Markov Decision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4268970" cy="341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54026" y="5714998"/>
            <a:ext cx="200971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Discretized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662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2667000"/>
            <a:ext cx="18288000" cy="137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http://i1-news.softpedia-static.com/images/news-700/Edward-Snowden-to-Answer-Live-Questions.jpg?13714790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://l2.yimg.com/bt/api/res/1.2/S_RgZfaQsAKkhfxZuJI4rQ--/YXBwaWQ9eW5ld3M7Y2g9MTIzODtjcj0xO2N3PTIyMDA7ZHg9MDtkeT0wO2ZpPXVsY3JvcDtoPTM1NTtxPTg1O3c9NjMw/http:/media.zenfs.com/en_us/News/Reuters/2013-06-21T224432Z_1799021003_GM1E96M0IIT01_RTRMADP_3_USA-SECURITY-SNOWDEN-CHARGE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9" descr="http://www.cs.columbia.edu/~allen/F12/rome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Chris\Downloads\romeo_hardware_mai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48" y="1145357"/>
            <a:ext cx="2667000" cy="539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0" r="34698" b="13205"/>
          <a:stretch/>
        </p:blipFill>
        <p:spPr bwMode="auto">
          <a:xfrm>
            <a:off x="6040653" y="772295"/>
            <a:ext cx="935518" cy="136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4" descr="http://theredlist.fr/media/database/architecture/history/architecture-europeene/renaissance/complexe-architectural-du-kremlin%20/002_complexe-architectural-du-kremlin_theredlist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7" descr="http://s5.favim.com/orig/51/winter-moscow-the-sky-the-cathedral-the-dome-Favim.com-485049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862243" y="1253837"/>
            <a:ext cx="1384300" cy="13843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Hong Kong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43043" y="3244273"/>
            <a:ext cx="10668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Fly to Moscow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38643" y="3244273"/>
            <a:ext cx="10668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Fly to US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386243" y="5105400"/>
            <a:ext cx="1371600" cy="1371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676400" y="5091545"/>
            <a:ext cx="1447800" cy="1447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320472" y="5135418"/>
            <a:ext cx="1403928" cy="14039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Moscow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405044" y="2535382"/>
            <a:ext cx="457199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76982" y="2665846"/>
            <a:ext cx="514061" cy="4029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95843" y="4364182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390035" y="4364182"/>
            <a:ext cx="548408" cy="727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643043" y="4440382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Snowden MDP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87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5"/>
            <a:ext cx="9220200" cy="69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2738916"/>
            <a:ext cx="542622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ATTGGGAAATGCCCCATTATTBBC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069307" y="3834825"/>
            <a:ext cx="509761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ATTGGAATCGACATATTATTBBC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33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14400" y="1447800"/>
                <a:ext cx="792480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𝐒𝐭𝐚𝐭𝐞𝐬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 </a:t>
                </a:r>
                <a:r>
                  <a:rPr lang="en-US" sz="2200" dirty="0" smtClean="0"/>
                  <a:t>what makes a state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𝐀𝐜𝐭𝐢𝐨𝐧𝐬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200" dirty="0" smtClean="0"/>
                  <a:t>: possible actions from state </a:t>
                </a:r>
                <a:r>
                  <a:rPr lang="en-US" sz="2200" b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200" b="1" dirty="0" smtClean="0">
                    <a:solidFill>
                      <a:schemeClr val="accent1"/>
                    </a:solidFill>
                    <a:latin typeface="Cambria Math" pitchFamily="18" charset="0"/>
                    <a:ea typeface="Cambria Math" pitchFamily="18" charset="0"/>
                  </a:rPr>
                  <a:t>Succ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1" dirty="0" smtClean="0">
                    <a:solidFill>
                      <a:schemeClr val="accent1"/>
                    </a:solidFill>
                  </a:rPr>
                  <a:t>: </a:t>
                </a:r>
                <a:r>
                  <a:rPr lang="en-US" sz="2200" dirty="0" smtClean="0"/>
                  <a:t>states that could result from taking action </a:t>
                </a:r>
                <a:r>
                  <a:rPr lang="en-US" sz="2200" b="1" i="1" dirty="0" smtClean="0"/>
                  <a:t>a</a:t>
                </a:r>
                <a:r>
                  <a:rPr lang="en-US" sz="2200" dirty="0" smtClean="0"/>
                  <a:t>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𝐑𝐞𝐰𝐚𝐫𝐝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0" i="1" dirty="0" smtClean="0"/>
                  <a:t>:</a:t>
                </a:r>
                <a:r>
                  <a:rPr lang="en-US" sz="2200" b="0" dirty="0" smtClean="0"/>
                  <a:t> reward for taking action </a:t>
                </a:r>
                <a:r>
                  <a:rPr lang="en-US" sz="2200" b="1" i="1" dirty="0" smtClean="0"/>
                  <a:t>a</a:t>
                </a:r>
                <a:r>
                  <a:rPr lang="en-US" sz="2200" b="0" dirty="0" smtClean="0"/>
                  <a:t>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𝒔𝒕𝒂𝒓𝒕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𝐬𝐭𝐚𝐭𝐞𝐬</m:t>
                    </m:r>
                  </m:oMath>
                </a14:m>
                <a:r>
                  <a:rPr lang="en-US" sz="2200" b="0" i="1" dirty="0" smtClean="0"/>
                  <a:t>: </a:t>
                </a:r>
                <a:r>
                  <a:rPr lang="en-US" sz="2200" b="0" dirty="0" smtClean="0"/>
                  <a:t>starting state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𝐈𝐬𝐓𝐞𝐫𝐦𝐢𝐧𝐚𝐥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𝒔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</a:t>
                </a:r>
                <a:r>
                  <a:rPr lang="en-US" sz="2200" b="1" i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200" b="0" dirty="0" smtClean="0"/>
                  <a:t>whether to stop</a:t>
                </a:r>
              </a:p>
              <a:p>
                <a:pPr>
                  <a:lnSpc>
                    <a:spcPct val="200000"/>
                  </a:lnSpc>
                </a:pPr>
                <a:endParaRPr lang="en-US" sz="2200" b="0" i="1" dirty="0" smtClean="0"/>
              </a:p>
              <a:p>
                <a:pPr>
                  <a:lnSpc>
                    <a:spcPct val="200000"/>
                  </a:lnSpc>
                </a:pPr>
                <a:endParaRPr lang="en-US" sz="2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447800"/>
                <a:ext cx="7924800" cy="5509200"/>
              </a:xfrm>
              <a:prstGeom prst="rect">
                <a:avLst/>
              </a:prstGeom>
              <a:blipFill rotWithShape="1">
                <a:blip r:embed="rId2"/>
                <a:stretch>
                  <a:fillRect l="-923" r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Modeling Discrete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89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14400" y="1447800"/>
                <a:ext cx="7924800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𝐒𝐭𝐚𝐭𝐞𝐬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 </a:t>
                </a:r>
                <a:r>
                  <a:rPr lang="en-US" sz="2200" dirty="0" smtClean="0"/>
                  <a:t>what makes a state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𝐀𝐜𝐭𝐢𝐨𝐧𝐬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200" dirty="0" smtClean="0"/>
                  <a:t>: possible actions from state </a:t>
                </a:r>
                <a:r>
                  <a:rPr lang="en-US" sz="2200" b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200" b="1" dirty="0" smtClean="0">
                    <a:solidFill>
                      <a:schemeClr val="accent1"/>
                    </a:solidFill>
                    <a:latin typeface="Cambria Math" pitchFamily="18" charset="0"/>
                    <a:ea typeface="Cambria Math" pitchFamily="18" charset="0"/>
                  </a:rPr>
                  <a:t>Succ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1" dirty="0" smtClean="0">
                    <a:solidFill>
                      <a:schemeClr val="accent1"/>
                    </a:solidFill>
                  </a:rPr>
                  <a:t>: </a:t>
                </a:r>
                <a:r>
                  <a:rPr lang="en-US" sz="2200" dirty="0" smtClean="0"/>
                  <a:t>states that could result from taking action </a:t>
                </a:r>
                <a:r>
                  <a:rPr lang="en-US" sz="2200" b="1" i="1" dirty="0" smtClean="0"/>
                  <a:t>a</a:t>
                </a:r>
                <a:r>
                  <a:rPr lang="en-US" sz="2200" dirty="0" smtClean="0"/>
                  <a:t>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𝐑𝐞𝐰𝐚𝐫𝐝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0" i="1" dirty="0" smtClean="0"/>
                  <a:t>:</a:t>
                </a:r>
                <a:r>
                  <a:rPr lang="en-US" sz="2200" b="0" dirty="0" smtClean="0"/>
                  <a:t> reward for taking action </a:t>
                </a:r>
                <a:r>
                  <a:rPr lang="en-US" sz="2200" b="1" i="1" dirty="0" smtClean="0"/>
                  <a:t>a</a:t>
                </a:r>
                <a:r>
                  <a:rPr lang="en-US" sz="2200" b="0" dirty="0" smtClean="0"/>
                  <a:t>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𝒔𝒕𝒂𝒓𝒕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𝐬𝐭𝐚𝐭𝐞𝐬</m:t>
                    </m:r>
                  </m:oMath>
                </a14:m>
                <a:r>
                  <a:rPr lang="en-US" sz="2200" b="0" i="1" dirty="0" smtClean="0"/>
                  <a:t>: </a:t>
                </a:r>
                <a:r>
                  <a:rPr lang="en-US" sz="2200" b="0" dirty="0" smtClean="0"/>
                  <a:t>starting state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𝐈𝐬𝐓𝐞𝐫𝐦𝐢𝐧𝐚𝐥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𝒔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</a:t>
                </a:r>
                <a:r>
                  <a:rPr lang="en-US" sz="2200" b="1" i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200" b="0" dirty="0" smtClean="0"/>
                  <a:t>whether to stop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𝐓𝐞𝐫𝐦𝐢𝐧𝐚𝐥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𝑼𝒕𝒊𝒍𝒊𝒕𝒚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𝒔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</a:t>
                </a:r>
                <a:r>
                  <a:rPr lang="en-US" sz="2200" b="1" i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200" b="0" dirty="0" smtClean="0"/>
                  <a:t>the value of reaching a given stopping point</a:t>
                </a:r>
              </a:p>
              <a:p>
                <a:pPr>
                  <a:lnSpc>
                    <a:spcPct val="200000"/>
                  </a:lnSpc>
                </a:pPr>
                <a:endParaRPr lang="en-US" sz="2200" b="0" i="1" dirty="0" smtClean="0"/>
              </a:p>
              <a:p>
                <a:pPr>
                  <a:lnSpc>
                    <a:spcPct val="200000"/>
                  </a:lnSpc>
                </a:pPr>
                <a:endParaRPr lang="en-US" sz="2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447800"/>
                <a:ext cx="7924800" cy="6186309"/>
              </a:xfrm>
              <a:prstGeom prst="rect">
                <a:avLst/>
              </a:prstGeom>
              <a:blipFill rotWithShape="1">
                <a:blip r:embed="rId2"/>
                <a:stretch>
                  <a:fillRect l="-923" r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Modeling Discrete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3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14400" y="1447800"/>
                <a:ext cx="7924800" cy="609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tabLst>
                    <a:tab pos="1487488" algn="l"/>
                  </a:tabLst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𝐒𝐭𝐚𝐭𝐞𝐬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 </a:t>
                </a:r>
                <a:r>
                  <a:rPr lang="en-US" sz="2200" dirty="0" smtClean="0"/>
                  <a:t>what makes a state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𝐀𝐜𝐭𝐢𝐨𝐧𝐬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200" dirty="0" smtClean="0"/>
                  <a:t>: possible actions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:endParaRPr lang="en-US" sz="800" dirty="0" smtClean="0"/>
              </a:p>
              <a:p>
                <a:pPr marL="517525" indent="-517525"/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1" dirty="0" smtClean="0">
                    <a:solidFill>
                      <a:srgbClr val="FF0000"/>
                    </a:solidFill>
                  </a:rPr>
                  <a:t>: </a:t>
                </a:r>
                <a:r>
                  <a:rPr lang="en-US" sz="2200" b="0" dirty="0" smtClean="0">
                    <a:solidFill>
                      <a:srgbClr val="FF0000"/>
                    </a:solidFill>
                  </a:rPr>
                  <a:t>probability distribution of states that could result from taking action </a:t>
                </a:r>
                <a:r>
                  <a:rPr lang="en-US" sz="2200" b="1" i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en-US" sz="2200" b="0" dirty="0" smtClean="0">
                    <a:solidFill>
                      <a:srgbClr val="FF0000"/>
                    </a:solidFill>
                  </a:rPr>
                  <a:t> from state </a:t>
                </a:r>
                <a:r>
                  <a:rPr lang="en-US" sz="2200" b="1" i="1" dirty="0" smtClean="0">
                    <a:solidFill>
                      <a:srgbClr val="FF0000"/>
                    </a:solidFill>
                  </a:rPr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𝐑𝐞𝐰𝐚𝐫𝐝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200" b="0" i="1" dirty="0" smtClean="0"/>
                  <a:t>:</a:t>
                </a:r>
                <a:r>
                  <a:rPr lang="en-US" sz="2200" b="0" dirty="0" smtClean="0"/>
                  <a:t> reward for taking action </a:t>
                </a:r>
                <a:r>
                  <a:rPr lang="en-US" sz="2200" b="1" i="1" dirty="0" smtClean="0"/>
                  <a:t>a</a:t>
                </a:r>
                <a:r>
                  <a:rPr lang="en-US" sz="2200" b="0" dirty="0" smtClean="0"/>
                  <a:t> from state </a:t>
                </a:r>
                <a:r>
                  <a:rPr lang="en-US" sz="2200" b="1" i="1" dirty="0" smtClean="0"/>
                  <a:t>s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𝒔𝒕𝒂𝒓𝒕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𝐬𝐭𝐚𝐭𝐞𝐬</m:t>
                    </m:r>
                  </m:oMath>
                </a14:m>
                <a:r>
                  <a:rPr lang="en-US" sz="2200" b="0" i="1" dirty="0" smtClean="0"/>
                  <a:t>: </a:t>
                </a:r>
                <a:r>
                  <a:rPr lang="en-US" sz="2200" b="0" dirty="0" smtClean="0"/>
                  <a:t>starting state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𝐈𝐬𝐓𝐞𝐫𝐦𝐢𝐧𝐚𝐥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𝒔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</a:t>
                </a:r>
                <a:r>
                  <a:rPr lang="en-US" sz="2200" b="1" i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200" b="0" dirty="0" smtClean="0"/>
                  <a:t>whether to stop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1"/>
                        </a:solidFill>
                        <a:latin typeface="Cambria Math"/>
                      </a:rPr>
                      <m:t>𝐓𝐞𝐫𝐦𝐢𝐧𝐚𝐥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𝑼𝒕𝒊𝒍𝒊𝒕𝒚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𝒔</m:t>
                    </m:r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accent1"/>
                    </a:solidFill>
                  </a:rPr>
                  <a:t>:</a:t>
                </a:r>
                <a:r>
                  <a:rPr lang="en-US" sz="2200" b="1" i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200" b="0" dirty="0" smtClean="0"/>
                  <a:t>the value of reaching a given stopping point</a:t>
                </a:r>
              </a:p>
              <a:p>
                <a:pPr>
                  <a:lnSpc>
                    <a:spcPct val="200000"/>
                  </a:lnSpc>
                </a:pPr>
                <a:endParaRPr lang="en-US" sz="2200" b="0" i="1" dirty="0" smtClean="0"/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447800"/>
                <a:ext cx="7924800" cy="6093976"/>
              </a:xfrm>
              <a:prstGeom prst="rect">
                <a:avLst/>
              </a:prstGeom>
              <a:blipFill rotWithShape="1">
                <a:blip r:embed="rId2"/>
                <a:stretch>
                  <a:fillRect l="-923" b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Modeling Markov Decision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31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862243" y="1253837"/>
            <a:ext cx="1384300" cy="13843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Hong Kong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43043" y="3244273"/>
            <a:ext cx="10668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Fly to Moscow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38643" y="3244273"/>
            <a:ext cx="10668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Fly to US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386243" y="5105400"/>
            <a:ext cx="1371600" cy="1371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676400" y="5091545"/>
            <a:ext cx="1447800" cy="1447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320472" y="5135418"/>
            <a:ext cx="1403928" cy="14039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Moscow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405044" y="2535382"/>
            <a:ext cx="457199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76982" y="2665846"/>
            <a:ext cx="514061" cy="4029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95843" y="4364182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390035" y="4364182"/>
            <a:ext cx="548408" cy="727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643043" y="4440382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Algorithm?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785" y="1415534"/>
            <a:ext cx="10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getAction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70133" y="3244273"/>
            <a:ext cx="16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expectedUtility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96811" y="2867314"/>
            <a:ext cx="16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expectedUtility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9600" y="4676295"/>
            <a:ext cx="16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expectedUtility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23614" y="5184957"/>
            <a:ext cx="16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expectedUtility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70004" y="6354680"/>
            <a:ext cx="16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expectedUtility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990600"/>
            <a:ext cx="623887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Slo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Expectimax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43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81000" y="0"/>
            <a:ext cx="9829800" cy="7010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http://0.tqn.com/d/boardgames/1/0/5/g/pyrami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73" y="1840345"/>
            <a:ext cx="6248400" cy="424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Pyramid Solitaire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901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4" descr="http://ankitadhikari.files.wordpress.com/2011/07/treasurepile_shot_hugest_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76200"/>
            <a:ext cx="15087600" cy="7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4400" y="28956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Uniform Cost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03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0"/>
            <a:ext cx="9448800" cy="7010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8" y="685800"/>
            <a:ext cx="8149552" cy="611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http://www.libertylawsite.org/wp-content/uploads/2013/05/supreme_court_build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14400" y="28956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Heuristics and A*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83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2667000"/>
            <a:ext cx="18288000" cy="137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http://i1-news.softpedia-static.com/images/news-700/Edward-Snowden-to-Answer-Live-Questions.jpg?13714790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://l2.yimg.com/bt/api/res/1.2/S_RgZfaQsAKkhfxZuJI4rQ--/YXBwaWQ9eW5ld3M7Y2g9MTIzODtjcj0xO2N3PTIyMDA7ZHg9MDtkeT0wO2ZpPXVsY3JvcDtoPTM1NTtxPTg1O3c9NjMw/http:/media.zenfs.com/en_us/News/Reuters/2013-06-21T224432Z_1799021003_GM1E96M0IIT01_RTRMADP_3_USA-SECURITY-SNOWDEN-CHARGE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9" descr="http://www.cs.columbia.edu/~allen/F12/rome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Chris\Downloads\romeo_hardware_mai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48" y="1145357"/>
            <a:ext cx="2667000" cy="539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0" r="34698" b="13205"/>
          <a:stretch/>
        </p:blipFill>
        <p:spPr bwMode="auto">
          <a:xfrm>
            <a:off x="6040653" y="772295"/>
            <a:ext cx="935518" cy="136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4" descr="http://theredlist.fr/media/database/architecture/history/architecture-europeene/renaissance/complexe-architectural-du-kremlin%20/002_complexe-architectural-du-kremlin_theredlist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7" descr="http://s5.favim.com/orig/51/winter-moscow-the-sky-the-cathedral-the-dome-Favim.com-485049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914400" y="2895600"/>
            <a:ext cx="7391399" cy="9144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Building in Uncertainty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735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76200" y="0"/>
            <a:ext cx="9448800" cy="7010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2711" y="16002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effectLst/>
              </a:rPr>
              <a:t>End</a:t>
            </a:r>
            <a:r>
              <a:rPr lang="en-US" dirty="0" smtClean="0">
                <a:solidFill>
                  <a:schemeClr val="bg1"/>
                </a:solidFill>
                <a:effectLst/>
              </a:rPr>
              <a:t>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3382297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effectLst/>
              </a:rPr>
              <a:t>(go do </a:t>
            </a:r>
            <a:r>
              <a:rPr lang="en-US" sz="2800" dirty="0" err="1" smtClean="0">
                <a:solidFill>
                  <a:schemeClr val="bg1"/>
                </a:solidFill>
                <a:effectLst/>
              </a:rPr>
              <a:t>pset</a:t>
            </a:r>
            <a:r>
              <a:rPr lang="en-US" sz="2800" dirty="0" smtClean="0">
                <a:solidFill>
                  <a:schemeClr val="bg1"/>
                </a:solidFill>
                <a:effectLst/>
              </a:rPr>
              <a:t> 1)</a:t>
            </a:r>
            <a:endParaRPr lang="en-US" sz="2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90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185124" y="4191000"/>
            <a:ext cx="6934200" cy="1981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51048" y="1447800"/>
            <a:ext cx="7002352" cy="1981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2441" y="1633686"/>
            <a:ext cx="215956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ATTATCCA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9010" y="2447061"/>
            <a:ext cx="240642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TTGCATGCA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652224" y="35814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25579" y="4444425"/>
            <a:ext cx="26532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ATT__ATCCA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5579" y="5257800"/>
            <a:ext cx="26532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_TTGCATGCA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4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51048" y="2819400"/>
            <a:ext cx="7002352" cy="1981200"/>
            <a:chOff x="1151048" y="1219200"/>
            <a:chExt cx="7002352" cy="1981200"/>
          </a:xfrm>
        </p:grpSpPr>
        <p:sp>
          <p:nvSpPr>
            <p:cNvPr id="7" name="Rounded Rectangle 6"/>
            <p:cNvSpPr/>
            <p:nvPr/>
          </p:nvSpPr>
          <p:spPr>
            <a:xfrm>
              <a:off x="1151048" y="1219200"/>
              <a:ext cx="7002352" cy="1981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72441" y="1405086"/>
              <a:ext cx="2159566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 New" pitchFamily="49" charset="0"/>
                  <a:cs typeface="Courier New" pitchFamily="49" charset="0"/>
                </a:rPr>
                <a:t>ATTATCCA</a:t>
              </a:r>
              <a:endParaRPr lang="en-US" sz="3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3648641" y="1447800"/>
              <a:ext cx="237559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49010" y="2218461"/>
              <a:ext cx="2406428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 New" pitchFamily="49" charset="0"/>
                  <a:cs typeface="Courier New" pitchFamily="49" charset="0"/>
                </a:rPr>
                <a:t>TTGCATGCA</a:t>
              </a:r>
              <a:endParaRPr lang="en-US" sz="3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29861" y="2282248"/>
              <a:ext cx="237559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886200" y="1905000"/>
            <a:ext cx="1263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State: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525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1509</Words>
  <Application>Microsoft Office PowerPoint</Application>
  <PresentationFormat>On-screen Show (4:3)</PresentationFormat>
  <Paragraphs>426</Paragraphs>
  <Slides>79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37</cp:revision>
  <dcterms:created xsi:type="dcterms:W3CDTF">2013-06-27T04:15:23Z</dcterms:created>
  <dcterms:modified xsi:type="dcterms:W3CDTF">2013-06-27T16:14:45Z</dcterms:modified>
</cp:coreProperties>
</file>